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8" r:id="rId3"/>
    <p:sldId id="259" r:id="rId4"/>
    <p:sldId id="261" r:id="rId5"/>
    <p:sldId id="262" r:id="rId6"/>
    <p:sldId id="263" r:id="rId7"/>
    <p:sldId id="264" r:id="rId8"/>
    <p:sldId id="288" r:id="rId9"/>
    <p:sldId id="291" r:id="rId10"/>
    <p:sldId id="313"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5E493-25C1-4C02-8868-F979B7D5E928}"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5EA2-A71E-43FB-8545-8066D4856C0F}" type="slidenum">
              <a:rPr lang="en-US" smtClean="0"/>
              <a:t>‹#›</a:t>
            </a:fld>
            <a:endParaRPr lang="en-US"/>
          </a:p>
        </p:txBody>
      </p:sp>
    </p:spTree>
    <p:extLst>
      <p:ext uri="{BB962C8B-B14F-4D97-AF65-F5344CB8AC3E}">
        <p14:creationId xmlns:p14="http://schemas.microsoft.com/office/powerpoint/2010/main" val="177933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hết</a:t>
            </a:r>
            <a:r>
              <a:rPr lang="en-US" dirty="0"/>
              <a:t> </a:t>
            </a:r>
            <a:r>
              <a:rPr lang="en-US" dirty="0" err="1"/>
              <a:t>bấm</a:t>
            </a:r>
            <a:r>
              <a:rPr lang="en-US" dirty="0"/>
              <a:t> </a:t>
            </a:r>
            <a:r>
              <a:rPr lang="en-US" dirty="0" err="1"/>
              <a:t>vào</a:t>
            </a:r>
            <a:r>
              <a:rPr lang="en-US" dirty="0"/>
              <a:t> </a:t>
            </a:r>
            <a:r>
              <a:rPr lang="en-US" dirty="0" err="1"/>
              <a:t>lá</a:t>
            </a:r>
            <a:r>
              <a:rPr lang="en-US" dirty="0"/>
              <a:t> </a:t>
            </a:r>
            <a:r>
              <a:rPr lang="en-US" dirty="0" err="1"/>
              <a:t>cờ</a:t>
            </a:r>
            <a:endParaRPr lang="en-US" dirty="0"/>
          </a:p>
        </p:txBody>
      </p:sp>
      <p:sp>
        <p:nvSpPr>
          <p:cNvPr id="4" name="Slide Number Placeholder 3"/>
          <p:cNvSpPr>
            <a:spLocks noGrp="1"/>
          </p:cNvSpPr>
          <p:nvPr>
            <p:ph type="sldNum" sz="quarter" idx="5"/>
          </p:nvPr>
        </p:nvSpPr>
        <p:spPr/>
        <p:txBody>
          <a:bodyPr/>
          <a:lstStyle/>
          <a:p>
            <a:fld id="{5FC45EA2-A71E-43FB-8545-8066D4856C0F}" type="slidenum">
              <a:rPr lang="en-US" smtClean="0"/>
              <a:t>2</a:t>
            </a:fld>
            <a:endParaRPr lang="en-US"/>
          </a:p>
        </p:txBody>
      </p:sp>
    </p:spTree>
    <p:extLst>
      <p:ext uri="{BB962C8B-B14F-4D97-AF65-F5344CB8AC3E}">
        <p14:creationId xmlns:p14="http://schemas.microsoft.com/office/powerpoint/2010/main" val="30611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806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413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189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22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2E73D-4E68-494C-8890-C8A25994085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B4250A-67C4-486D-A36D-D446DF954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811E99E-22CD-41C4-B265-BD5B5FEEF54E}"/>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5AE0E0CA-94E2-49A9-A5E3-9E5C7B6532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2AB362-FA27-48AE-A32C-3FF2EB6FBDF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3197351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D8FCD-2E75-4E75-996D-916070ECDC2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1143FB-09E8-407A-A3C9-52110D2FA29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25DEF-BF76-4FBC-93BC-5B5790B8DB26}"/>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83C9CF93-820F-44D6-853E-AC7E1B332E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B687F5-16BB-4CB9-807B-A7359F3AC7E9}"/>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54103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CCFE39-67F3-4E2B-8C02-B6B0CD76593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F336EC-0913-4A4C-B663-CF56E280501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CAB8E6-C547-465E-9173-6534661B5D1A}"/>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797FB669-065C-4EA7-BE50-D09DB055BF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868750-6516-4888-BD86-7354E1ADD793}"/>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188472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2784811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558086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3946480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82079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68902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1509764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236531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388711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AD0F0-40FC-4EB7-9DD7-8522290451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1C3186-469C-4512-A000-0DB50A4FE9D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14DAB7-A91E-49D0-A2A5-A016E2EA6A17}"/>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FD7AB53F-95F3-4FFB-A62F-B4781C556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33F27D-3801-4655-AEF8-F5AA5E76F62F}"/>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
        <p:nvSpPr>
          <p:cNvPr id="7" name="矩形: 圆角 2">
            <a:extLst>
              <a:ext uri="{FF2B5EF4-FFF2-40B4-BE49-F238E27FC236}">
                <a16:creationId xmlns:a16="http://schemas.microsoft.com/office/drawing/2014/main" id="{0C83305F-17DE-4531-8DD0-9C7426AAC842}"/>
              </a:ext>
            </a:extLst>
          </p:cNvPr>
          <p:cNvSpPr/>
          <p:nvPr userDrawn="1"/>
        </p:nvSpPr>
        <p:spPr>
          <a:xfrm>
            <a:off x="173620" y="202557"/>
            <a:ext cx="11747385" cy="6655443"/>
          </a:xfrm>
          <a:prstGeom prst="roundRect">
            <a:avLst>
              <a:gd name="adj" fmla="val 7102"/>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21">
            <a:extLst>
              <a:ext uri="{FF2B5EF4-FFF2-40B4-BE49-F238E27FC236}">
                <a16:creationId xmlns:a16="http://schemas.microsoft.com/office/drawing/2014/main" id="{7D9BBEE7-57EB-4BC2-8DB8-D14FFE677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2" y="-16856"/>
            <a:ext cx="12192000" cy="3766457"/>
          </a:xfrm>
          <a:prstGeom prst="rect">
            <a:avLst/>
          </a:prstGeom>
        </p:spPr>
      </p:pic>
      <p:grpSp>
        <p:nvGrpSpPr>
          <p:cNvPr id="9" name="组合 1">
            <a:extLst>
              <a:ext uri="{FF2B5EF4-FFF2-40B4-BE49-F238E27FC236}">
                <a16:creationId xmlns:a16="http://schemas.microsoft.com/office/drawing/2014/main" id="{CC014C71-A37C-4EE9-8A85-915EEAB76362}"/>
              </a:ext>
            </a:extLst>
          </p:cNvPr>
          <p:cNvGrpSpPr/>
          <p:nvPr userDrawn="1"/>
        </p:nvGrpSpPr>
        <p:grpSpPr>
          <a:xfrm>
            <a:off x="-855759" y="6056773"/>
            <a:ext cx="13218777" cy="1116671"/>
            <a:chOff x="-855759" y="4334995"/>
            <a:chExt cx="13218777" cy="2838450"/>
          </a:xfrm>
        </p:grpSpPr>
        <p:pic>
          <p:nvPicPr>
            <p:cNvPr id="10" name="图片 8">
              <a:extLst>
                <a:ext uri="{FF2B5EF4-FFF2-40B4-BE49-F238E27FC236}">
                  <a16:creationId xmlns:a16="http://schemas.microsoft.com/office/drawing/2014/main" id="{577577E9-A590-4E95-951A-02804F1A8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59" y="4334995"/>
              <a:ext cx="13218777" cy="2538694"/>
            </a:xfrm>
            <a:prstGeom prst="rect">
              <a:avLst/>
            </a:prstGeom>
          </p:spPr>
        </p:pic>
        <p:pic>
          <p:nvPicPr>
            <p:cNvPr id="11" name="图片 6">
              <a:extLst>
                <a:ext uri="{FF2B5EF4-FFF2-40B4-BE49-F238E27FC236}">
                  <a16:creationId xmlns:a16="http://schemas.microsoft.com/office/drawing/2014/main" id="{99F3E138-25A9-4CF7-8122-CB75FA2CA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2" y="4334995"/>
              <a:ext cx="12192000" cy="2838450"/>
            </a:xfrm>
            <a:prstGeom prst="rect">
              <a:avLst/>
            </a:prstGeom>
          </p:spPr>
        </p:pic>
      </p:grpSp>
      <p:grpSp>
        <p:nvGrpSpPr>
          <p:cNvPr id="12" name="组合 19">
            <a:extLst>
              <a:ext uri="{FF2B5EF4-FFF2-40B4-BE49-F238E27FC236}">
                <a16:creationId xmlns:a16="http://schemas.microsoft.com/office/drawing/2014/main" id="{9E245CF6-3C7A-49E4-9A7D-88FFBC61E9BB}"/>
              </a:ext>
            </a:extLst>
          </p:cNvPr>
          <p:cNvGrpSpPr/>
          <p:nvPr userDrawn="1"/>
        </p:nvGrpSpPr>
        <p:grpSpPr>
          <a:xfrm>
            <a:off x="270995" y="5184545"/>
            <a:ext cx="936738" cy="1371600"/>
            <a:chOff x="6135308" y="4402280"/>
            <a:chExt cx="936738" cy="1371600"/>
          </a:xfrm>
        </p:grpSpPr>
        <p:pic>
          <p:nvPicPr>
            <p:cNvPr id="13" name="图片 16">
              <a:extLst>
                <a:ext uri="{FF2B5EF4-FFF2-40B4-BE49-F238E27FC236}">
                  <a16:creationId xmlns:a16="http://schemas.microsoft.com/office/drawing/2014/main" id="{A41F90FD-3069-4B40-A327-C80517274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308" y="4793245"/>
              <a:ext cx="374763" cy="914676"/>
            </a:xfrm>
            <a:prstGeom prst="rect">
              <a:avLst/>
            </a:prstGeom>
          </p:spPr>
        </p:pic>
        <p:pic>
          <p:nvPicPr>
            <p:cNvPr id="14" name="图片 18">
              <a:extLst>
                <a:ext uri="{FF2B5EF4-FFF2-40B4-BE49-F238E27FC236}">
                  <a16:creationId xmlns:a16="http://schemas.microsoft.com/office/drawing/2014/main" id="{6AD00307-6618-4471-8A5E-31FCF5688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0071" y="4402280"/>
              <a:ext cx="561975" cy="1371600"/>
            </a:xfrm>
            <a:prstGeom prst="rect">
              <a:avLst/>
            </a:prstGeom>
          </p:spPr>
        </p:pic>
      </p:grpSp>
    </p:spTree>
    <p:extLst>
      <p:ext uri="{BB962C8B-B14F-4D97-AF65-F5344CB8AC3E}">
        <p14:creationId xmlns:p14="http://schemas.microsoft.com/office/powerpoint/2010/main" val="2529283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2971581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7458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A692D1B-4F99-48AD-A384-A5E0FE7BDDC2}" type="datetimeFigureOut">
              <a:rPr lang="en-US" smtClean="0"/>
              <a:t>12/25/2024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20D13A-2912-43C7-85A4-0410C1380E17}" type="slidenum">
              <a:rPr lang="en-US" smtClean="0"/>
              <a:t>‹#›</a:t>
            </a:fld>
            <a:endParaRPr lang="en-US"/>
          </a:p>
        </p:txBody>
      </p:sp>
    </p:spTree>
    <p:extLst>
      <p:ext uri="{BB962C8B-B14F-4D97-AF65-F5344CB8AC3E}">
        <p14:creationId xmlns:p14="http://schemas.microsoft.com/office/powerpoint/2010/main" val="2853117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C4685-8D51-49F1-BEC5-1859A33B5A5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BCBB910-3AFA-4034-A3E5-74731F486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D03AC99-AE84-4726-B26E-8032C8AA0A3A}"/>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4C87554F-B681-4590-9608-398DD88FB1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E1BB2E-AC0E-44FB-BC4A-6B1575F57F9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12564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9D47C9-D543-4E94-90EF-13253CE8FF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E45A3-5652-428A-A460-D16C80537AC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04F94A2-435F-48C6-A1EC-3ACC804F983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EAFBFF-D740-474B-8670-FE123DEEE9C7}"/>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6" name="页脚占位符 5">
            <a:extLst>
              <a:ext uri="{FF2B5EF4-FFF2-40B4-BE49-F238E27FC236}">
                <a16:creationId xmlns:a16="http://schemas.microsoft.com/office/drawing/2014/main" id="{9A9BD987-0872-4CD6-BFB7-07CD0D59A3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BF6F1A-4669-46FA-B742-15D90A64E2B1}"/>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61237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A19D9-DD18-443C-901F-2FB315A121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7BABC0-81A9-4BE7-897A-2882719CC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F5BAD6C-2F44-4B63-AB92-145E59CDBF8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F502895-EEF5-45A4-B12B-D09712AB8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D295F16-398E-47C8-A4FC-D87D966F99E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5881909-9AD2-4012-A495-D713187F31F1}"/>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8" name="页脚占位符 7">
            <a:extLst>
              <a:ext uri="{FF2B5EF4-FFF2-40B4-BE49-F238E27FC236}">
                <a16:creationId xmlns:a16="http://schemas.microsoft.com/office/drawing/2014/main" id="{A25B2517-9DFB-4E9E-BAEC-F2FE82F7A04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3CF7CC7-797C-4FA7-AE46-0167D64E8984}"/>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89234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8A7F7-2A11-413C-A568-61B7C3AA53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A3709B0-A28C-4187-AE22-12525D770640}"/>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4" name="页脚占位符 3">
            <a:extLst>
              <a:ext uri="{FF2B5EF4-FFF2-40B4-BE49-F238E27FC236}">
                <a16:creationId xmlns:a16="http://schemas.microsoft.com/office/drawing/2014/main" id="{6A6C3824-54A4-4CB0-BB2E-B13A5A86D1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717C4C9-6501-46C3-B0F0-32530E6CEB44}"/>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66064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607838-A5C2-45F2-8A2A-C8CB62034D1D}"/>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207C8891-94D0-47FA-8CB3-22EC351319B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A5ABA4-E65C-4860-B8AD-80813522FDB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285314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A854C-4FE8-4E7E-9FB2-27136735C8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4D468A-A6B1-4DF8-98AD-13CFF4C7D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1E4B7B-4663-4CA8-9197-A5109AB96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6B1300-64E1-4FB6-AF5C-FEDA71D7CCB9}"/>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6" name="页脚占位符 5">
            <a:extLst>
              <a:ext uri="{FF2B5EF4-FFF2-40B4-BE49-F238E27FC236}">
                <a16:creationId xmlns:a16="http://schemas.microsoft.com/office/drawing/2014/main" id="{E4CE6106-82CA-45DE-97E0-949892421C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B5773E-5958-47FE-9FD7-A0569598474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336457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132A1-2398-4442-B711-67D1E489EA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70E6C5-17B0-417D-96B5-8E3550F0B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8C6F4F-7B98-4987-81BB-520089699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E90B87-D1FD-4E58-93BF-8A590617AFC2}"/>
              </a:ext>
            </a:extLst>
          </p:cNvPr>
          <p:cNvSpPr>
            <a:spLocks noGrp="1"/>
          </p:cNvSpPr>
          <p:nvPr>
            <p:ph type="dt" sz="half" idx="10"/>
          </p:nvPr>
        </p:nvSpPr>
        <p:spPr/>
        <p:txBody>
          <a:bodyPr/>
          <a:lstStyle/>
          <a:p>
            <a:fld id="{AD83F081-F403-4045-ACE1-DDD665069667}" type="datetimeFigureOut">
              <a:rPr lang="zh-CN" altLang="en-US" smtClean="0"/>
              <a:t>2024/12/25</a:t>
            </a:fld>
            <a:endParaRPr lang="zh-CN" altLang="en-US"/>
          </a:p>
        </p:txBody>
      </p:sp>
      <p:sp>
        <p:nvSpPr>
          <p:cNvPr id="6" name="页脚占位符 5">
            <a:extLst>
              <a:ext uri="{FF2B5EF4-FFF2-40B4-BE49-F238E27FC236}">
                <a16:creationId xmlns:a16="http://schemas.microsoft.com/office/drawing/2014/main" id="{AC7785B8-F18F-43B7-8A50-797015C889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1DE010-7744-42BB-850D-219828A47FB1}"/>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3786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A666AF7-8D3F-4CD7-8A66-36CF4407E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40F4898-ECE6-4F28-BA41-E1917ECB8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2B3E05-DAAF-42A9-80D6-ED4214F3C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3F081-F403-4045-ACE1-DDD665069667}" type="datetimeFigureOut">
              <a:rPr lang="zh-CN" altLang="en-US" smtClean="0"/>
              <a:t>2024/12/25</a:t>
            </a:fld>
            <a:endParaRPr lang="zh-CN" altLang="en-US"/>
          </a:p>
        </p:txBody>
      </p:sp>
      <p:sp>
        <p:nvSpPr>
          <p:cNvPr id="5" name="页脚占位符 4">
            <a:extLst>
              <a:ext uri="{FF2B5EF4-FFF2-40B4-BE49-F238E27FC236}">
                <a16:creationId xmlns:a16="http://schemas.microsoft.com/office/drawing/2014/main" id="{76F6348C-9538-40DB-9767-680AEB483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B5E6EFC-A6DD-4494-8D19-343B29E11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25B49-230A-417B-96C6-7EF7D9A5207F}"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FF52B781-0017-0590-8446-72BF8831DF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34874" y="85725"/>
            <a:ext cx="1343025" cy="1343025"/>
          </a:xfrm>
          <a:prstGeom prst="rect">
            <a:avLst/>
          </a:prstGeom>
        </p:spPr>
      </p:pic>
    </p:spTree>
    <p:extLst>
      <p:ext uri="{BB962C8B-B14F-4D97-AF65-F5344CB8AC3E}">
        <p14:creationId xmlns:p14="http://schemas.microsoft.com/office/powerpoint/2010/main" val="50152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179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slide" Target="slide3.xml"/><Relationship Id="rId26" Type="http://schemas.openxmlformats.org/officeDocument/2006/relationships/slide" Target="slide9.xml"/><Relationship Id="rId3" Type="http://schemas.openxmlformats.org/officeDocument/2006/relationships/audio" Target="../media/audio1.wav"/><Relationship Id="rId21" Type="http://schemas.openxmlformats.org/officeDocument/2006/relationships/slide" Target="slide6.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4.gif"/><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slide" Target="slide5.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hyperlink" Target="https://www.facebook.com/nkpowerskills" TargetMode="Externa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slide" Target="slide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slide" Target="slide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slide" Target="slide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slide" Target="slide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rotWithShape="1">
          <a:blip r:embed="rId2"/>
          <a:srcRect b="21821"/>
          <a:stretch/>
        </p:blipFill>
        <p:spPr>
          <a:xfrm>
            <a:off x="-16598" y="-70294"/>
            <a:ext cx="12191999" cy="6353108"/>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078108" y="0"/>
            <a:ext cx="1327149" cy="2040403"/>
          </a:xfrm>
          <a:prstGeom prst="rect">
            <a:avLst/>
          </a:prstGeom>
        </p:spPr>
      </p:pic>
      <p:pic>
        <p:nvPicPr>
          <p:cNvPr id="44" name="Picture 43"/>
          <p:cNvPicPr>
            <a:picLocks noChangeAspect="1"/>
          </p:cNvPicPr>
          <p:nvPr/>
        </p:nvPicPr>
        <p:blipFill>
          <a:blip r:embed="rId4">
            <a:clrChange>
              <a:clrFrom>
                <a:srgbClr val="FFFFFF"/>
              </a:clrFrom>
              <a:clrTo>
                <a:srgbClr val="FFFFFF">
                  <a:alpha val="0"/>
                </a:srgbClr>
              </a:clrTo>
            </a:clrChange>
          </a:blip>
          <a:stretch>
            <a:fillRect/>
          </a:stretch>
        </p:blipFill>
        <p:spPr>
          <a:xfrm>
            <a:off x="0" y="86466"/>
            <a:ext cx="12192000" cy="6797394"/>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2227943" y="2424026"/>
            <a:ext cx="2097314" cy="1031179"/>
          </a:xfrm>
          <a:prstGeom prst="rect">
            <a:avLst/>
          </a:prstGeom>
        </p:spPr>
      </p:pic>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4325257" y="2028170"/>
            <a:ext cx="966107" cy="1427035"/>
          </a:xfrm>
          <a:prstGeom prst="rect">
            <a:avLst/>
          </a:prstGeom>
        </p:spPr>
      </p:pic>
      <p:grpSp>
        <p:nvGrpSpPr>
          <p:cNvPr id="20" name="Group 19"/>
          <p:cNvGrpSpPr/>
          <p:nvPr/>
        </p:nvGrpSpPr>
        <p:grpSpPr>
          <a:xfrm rot="1756691">
            <a:off x="7124327" y="3708567"/>
            <a:ext cx="1137625" cy="1423001"/>
            <a:chOff x="5749826" y="2988742"/>
            <a:chExt cx="2030519" cy="2559859"/>
          </a:xfrm>
        </p:grpSpPr>
        <p:pic>
          <p:nvPicPr>
            <p:cNvPr id="7" name="Picture 6"/>
            <p:cNvPicPr>
              <a:picLocks noChangeAspect="1"/>
            </p:cNvPicPr>
            <p:nvPr/>
          </p:nvPicPr>
          <p:blipFill rotWithShape="1">
            <a:blip r:embed="rId7">
              <a:clrChange>
                <a:clrFrom>
                  <a:srgbClr val="FFFFFF"/>
                </a:clrFrom>
                <a:clrTo>
                  <a:srgbClr val="FFFFFF">
                    <a:alpha val="0"/>
                  </a:srgbClr>
                </a:clrTo>
              </a:clrChange>
            </a:blip>
            <a:srcRect b="37284"/>
            <a:stretch/>
          </p:blipFill>
          <p:spPr>
            <a:xfrm>
              <a:off x="6272490" y="3240775"/>
              <a:ext cx="1507855" cy="2055795"/>
            </a:xfrm>
            <a:prstGeom prst="rect">
              <a:avLst/>
            </a:prstGeom>
          </p:spPr>
        </p:pic>
        <p:pic>
          <p:nvPicPr>
            <p:cNvPr id="10" name="Picture 9"/>
            <p:cNvPicPr>
              <a:picLocks noChangeAspect="1"/>
            </p:cNvPicPr>
            <p:nvPr/>
          </p:nvPicPr>
          <p:blipFill rotWithShape="1">
            <a:blip r:embed="rId8">
              <a:clrChange>
                <a:clrFrom>
                  <a:srgbClr val="FFFFFF"/>
                </a:clrFrom>
                <a:clrTo>
                  <a:srgbClr val="FFFFFF">
                    <a:alpha val="0"/>
                  </a:srgbClr>
                </a:clrTo>
              </a:clrChange>
            </a:blip>
            <a:srcRect b="34681"/>
            <a:stretch/>
          </p:blipFill>
          <p:spPr>
            <a:xfrm rot="19955156">
              <a:off x="5749826" y="2988742"/>
              <a:ext cx="1959483" cy="2559859"/>
            </a:xfrm>
            <a:prstGeom prst="rect">
              <a:avLst/>
            </a:prstGeom>
          </p:spPr>
        </p:pic>
      </p:grpSp>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4677379" y="3186377"/>
            <a:ext cx="1235634" cy="1122569"/>
          </a:xfrm>
          <a:prstGeom prst="rect">
            <a:avLst/>
          </a:prstGeom>
        </p:spPr>
      </p:pic>
      <p:pic>
        <p:nvPicPr>
          <p:cNvPr id="14" name="Picture 13"/>
          <p:cNvPicPr>
            <a:picLocks noChangeAspect="1"/>
          </p:cNvPicPr>
          <p:nvPr/>
        </p:nvPicPr>
        <p:blipFill>
          <a:blip r:embed="rId10">
            <a:clrChange>
              <a:clrFrom>
                <a:srgbClr val="FFFFFF"/>
              </a:clrFrom>
              <a:clrTo>
                <a:srgbClr val="FFFFFF">
                  <a:alpha val="0"/>
                </a:srgbClr>
              </a:clrTo>
            </a:clrChange>
          </a:blip>
          <a:stretch>
            <a:fillRect/>
          </a:stretch>
        </p:blipFill>
        <p:spPr>
          <a:xfrm>
            <a:off x="5422401" y="5290727"/>
            <a:ext cx="1974051" cy="3613023"/>
          </a:xfrm>
          <a:prstGeom prst="rect">
            <a:avLst/>
          </a:prstGeom>
        </p:spPr>
      </p:pic>
      <p:pic>
        <p:nvPicPr>
          <p:cNvPr id="48" name="Picture 47"/>
          <p:cNvPicPr>
            <a:picLocks noChangeAspect="1"/>
          </p:cNvPicPr>
          <p:nvPr/>
        </p:nvPicPr>
        <p:blipFill>
          <a:blip r:embed="rId11">
            <a:clrChange>
              <a:clrFrom>
                <a:srgbClr val="FFFFFF"/>
              </a:clrFrom>
              <a:clrTo>
                <a:srgbClr val="FFFFFF">
                  <a:alpha val="0"/>
                </a:srgbClr>
              </a:clrTo>
            </a:clrChange>
          </a:blip>
          <a:stretch>
            <a:fillRect/>
          </a:stretch>
        </p:blipFill>
        <p:spPr>
          <a:xfrm>
            <a:off x="5540861" y="5549881"/>
            <a:ext cx="1288658" cy="1213487"/>
          </a:xfrm>
          <a:prstGeom prst="rect">
            <a:avLst/>
          </a:prstGeom>
        </p:spPr>
      </p:pic>
      <p:pic>
        <p:nvPicPr>
          <p:cNvPr id="53" name="Picture 52"/>
          <p:cNvPicPr>
            <a:picLocks noChangeAspect="1"/>
          </p:cNvPicPr>
          <p:nvPr/>
        </p:nvPicPr>
        <p:blipFill>
          <a:blip r:embed="rId12">
            <a:clrChange>
              <a:clrFrom>
                <a:srgbClr val="FFFFFF"/>
              </a:clrFrom>
              <a:clrTo>
                <a:srgbClr val="FFFFFF">
                  <a:alpha val="0"/>
                </a:srgbClr>
              </a:clrTo>
            </a:clrChange>
          </a:blip>
          <a:stretch>
            <a:fillRect/>
          </a:stretch>
        </p:blipFill>
        <p:spPr>
          <a:xfrm>
            <a:off x="9405257" y="5898918"/>
            <a:ext cx="2306304" cy="861751"/>
          </a:xfrm>
          <a:prstGeom prst="rect">
            <a:avLst/>
          </a:prstGeom>
        </p:spPr>
      </p:pic>
      <p:pic>
        <p:nvPicPr>
          <p:cNvPr id="55" name="Picture 54"/>
          <p:cNvPicPr>
            <a:picLocks noChangeAspect="1"/>
          </p:cNvPicPr>
          <p:nvPr/>
        </p:nvPicPr>
        <p:blipFill rotWithShape="1">
          <a:blip r:embed="rId13">
            <a:clrChange>
              <a:clrFrom>
                <a:srgbClr val="FFFFFF"/>
              </a:clrFrom>
              <a:clrTo>
                <a:srgbClr val="FFFFFF">
                  <a:alpha val="0"/>
                </a:srgbClr>
              </a:clrTo>
            </a:clrChange>
          </a:blip>
          <a:srcRect b="51415"/>
          <a:stretch/>
        </p:blipFill>
        <p:spPr>
          <a:xfrm flipH="1">
            <a:off x="10130981" y="5406600"/>
            <a:ext cx="1267409" cy="1349850"/>
          </a:xfrm>
          <a:prstGeom prst="rect">
            <a:avLst/>
          </a:prstGeom>
        </p:spPr>
      </p:pic>
      <p:pic>
        <p:nvPicPr>
          <p:cNvPr id="49" name="Picture 48"/>
          <p:cNvPicPr>
            <a:picLocks noChangeAspect="1"/>
          </p:cNvPicPr>
          <p:nvPr/>
        </p:nvPicPr>
        <p:blipFill>
          <a:blip r:embed="rId14">
            <a:clrChange>
              <a:clrFrom>
                <a:srgbClr val="FFFFFF"/>
              </a:clrFrom>
              <a:clrTo>
                <a:srgbClr val="FFFFFF">
                  <a:alpha val="0"/>
                </a:srgbClr>
              </a:clrTo>
            </a:clrChange>
          </a:blip>
          <a:stretch>
            <a:fillRect/>
          </a:stretch>
        </p:blipFill>
        <p:spPr>
          <a:xfrm>
            <a:off x="413068" y="5891402"/>
            <a:ext cx="1547820" cy="1112678"/>
          </a:xfrm>
          <a:prstGeom prst="rect">
            <a:avLst/>
          </a:prstGeom>
        </p:spPr>
      </p:pic>
      <p:pic>
        <p:nvPicPr>
          <p:cNvPr id="50" name="Picture 49"/>
          <p:cNvPicPr>
            <a:picLocks noChangeAspect="1"/>
          </p:cNvPicPr>
          <p:nvPr/>
        </p:nvPicPr>
        <p:blipFill rotWithShape="1">
          <a:blip r:embed="rId15">
            <a:clrChange>
              <a:clrFrom>
                <a:srgbClr val="FFFFFF"/>
              </a:clrFrom>
              <a:clrTo>
                <a:srgbClr val="FFFFFF">
                  <a:alpha val="0"/>
                </a:srgbClr>
              </a:clrTo>
            </a:clrChange>
          </a:blip>
          <a:srcRect b="29545"/>
          <a:stretch/>
        </p:blipFill>
        <p:spPr>
          <a:xfrm>
            <a:off x="770441" y="5294110"/>
            <a:ext cx="1398590" cy="1770605"/>
          </a:xfrm>
          <a:prstGeom prst="rect">
            <a:avLst/>
          </a:prstGeom>
        </p:spPr>
      </p:pic>
      <p:pic>
        <p:nvPicPr>
          <p:cNvPr id="2" name="Picture 1">
            <a:extLst>
              <a:ext uri="{FF2B5EF4-FFF2-40B4-BE49-F238E27FC236}">
                <a16:creationId xmlns:a16="http://schemas.microsoft.com/office/drawing/2014/main" id="{23C9F936-B432-47D9-AD6E-5E0A1C46212E}"/>
              </a:ext>
            </a:extLst>
          </p:cNvPr>
          <p:cNvPicPr>
            <a:picLocks noChangeAspect="1"/>
          </p:cNvPicPr>
          <p:nvPr/>
        </p:nvPicPr>
        <p:blipFill>
          <a:blip r:embed="rId16"/>
          <a:stretch>
            <a:fillRect/>
          </a:stretch>
        </p:blipFill>
        <p:spPr>
          <a:xfrm>
            <a:off x="1125971" y="1698286"/>
            <a:ext cx="9906859" cy="1774090"/>
          </a:xfrm>
          <a:prstGeom prst="rect">
            <a:avLst/>
          </a:prstGeom>
        </p:spPr>
      </p:pic>
    </p:spTree>
    <p:extLst>
      <p:ext uri="{BB962C8B-B14F-4D97-AF65-F5344CB8AC3E}">
        <p14:creationId xmlns:p14="http://schemas.microsoft.com/office/powerpoint/2010/main" val="1491872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0"/>
                                        </p:tgtEl>
                                        <p:attrNameLst>
                                          <p:attrName>r</p:attrName>
                                        </p:attrNameLst>
                                      </p:cBhvr>
                                    </p:animRot>
                                    <p:animRot by="-240000">
                                      <p:cBhvr>
                                        <p:cTn id="7" dur="400" fill="hold">
                                          <p:stCondLst>
                                            <p:cond delay="400"/>
                                          </p:stCondLst>
                                        </p:cTn>
                                        <p:tgtEl>
                                          <p:spTgt spid="20"/>
                                        </p:tgtEl>
                                        <p:attrNameLst>
                                          <p:attrName>r</p:attrName>
                                        </p:attrNameLst>
                                      </p:cBhvr>
                                    </p:animRot>
                                    <p:animRot by="240000">
                                      <p:cBhvr>
                                        <p:cTn id="8" dur="400" fill="hold">
                                          <p:stCondLst>
                                            <p:cond delay="800"/>
                                          </p:stCondLst>
                                        </p:cTn>
                                        <p:tgtEl>
                                          <p:spTgt spid="20"/>
                                        </p:tgtEl>
                                        <p:attrNameLst>
                                          <p:attrName>r</p:attrName>
                                        </p:attrNameLst>
                                      </p:cBhvr>
                                    </p:animRot>
                                    <p:animRot by="-240000">
                                      <p:cBhvr>
                                        <p:cTn id="9" dur="400" fill="hold">
                                          <p:stCondLst>
                                            <p:cond delay="1200"/>
                                          </p:stCondLst>
                                        </p:cTn>
                                        <p:tgtEl>
                                          <p:spTgt spid="20"/>
                                        </p:tgtEl>
                                        <p:attrNameLst>
                                          <p:attrName>r</p:attrName>
                                        </p:attrNameLst>
                                      </p:cBhvr>
                                    </p:animRot>
                                    <p:animRot by="120000">
                                      <p:cBhvr>
                                        <p:cTn id="10" dur="400" fill="hold">
                                          <p:stCondLst>
                                            <p:cond delay="16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7"/>
                                        </p:tgtEl>
                                        <p:attrNameLst>
                                          <p:attrName>r</p:attrName>
                                        </p:attrNameLst>
                                      </p:cBhvr>
                                    </p:animRot>
                                    <p:animRot by="-240000">
                                      <p:cBhvr>
                                        <p:cTn id="13" dur="400" fill="hold">
                                          <p:stCondLst>
                                            <p:cond delay="400"/>
                                          </p:stCondLst>
                                        </p:cTn>
                                        <p:tgtEl>
                                          <p:spTgt spid="17"/>
                                        </p:tgtEl>
                                        <p:attrNameLst>
                                          <p:attrName>r</p:attrName>
                                        </p:attrNameLst>
                                      </p:cBhvr>
                                    </p:animRot>
                                    <p:animRot by="240000">
                                      <p:cBhvr>
                                        <p:cTn id="14" dur="400" fill="hold">
                                          <p:stCondLst>
                                            <p:cond delay="800"/>
                                          </p:stCondLst>
                                        </p:cTn>
                                        <p:tgtEl>
                                          <p:spTgt spid="17"/>
                                        </p:tgtEl>
                                        <p:attrNameLst>
                                          <p:attrName>r</p:attrName>
                                        </p:attrNameLst>
                                      </p:cBhvr>
                                    </p:animRot>
                                    <p:animRot by="-240000">
                                      <p:cBhvr>
                                        <p:cTn id="15" dur="400" fill="hold">
                                          <p:stCondLst>
                                            <p:cond delay="1200"/>
                                          </p:stCondLst>
                                        </p:cTn>
                                        <p:tgtEl>
                                          <p:spTgt spid="17"/>
                                        </p:tgtEl>
                                        <p:attrNameLst>
                                          <p:attrName>r</p:attrName>
                                        </p:attrNameLst>
                                      </p:cBhvr>
                                    </p:animRot>
                                    <p:animRot by="120000">
                                      <p:cBhvr>
                                        <p:cTn id="16" dur="400" fill="hold">
                                          <p:stCondLst>
                                            <p:cond delay="1600"/>
                                          </p:stCondLst>
                                        </p:cTn>
                                        <p:tgtEl>
                                          <p:spTgt spid="1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5"/>
                                        </p:tgtEl>
                                        <p:attrNameLst>
                                          <p:attrName>r</p:attrName>
                                        </p:attrNameLst>
                                      </p:cBhvr>
                                    </p:animRot>
                                    <p:animRot by="-240000">
                                      <p:cBhvr>
                                        <p:cTn id="19" dur="400" fill="hold">
                                          <p:stCondLst>
                                            <p:cond delay="400"/>
                                          </p:stCondLst>
                                        </p:cTn>
                                        <p:tgtEl>
                                          <p:spTgt spid="55"/>
                                        </p:tgtEl>
                                        <p:attrNameLst>
                                          <p:attrName>r</p:attrName>
                                        </p:attrNameLst>
                                      </p:cBhvr>
                                    </p:animRot>
                                    <p:animRot by="240000">
                                      <p:cBhvr>
                                        <p:cTn id="20" dur="400" fill="hold">
                                          <p:stCondLst>
                                            <p:cond delay="800"/>
                                          </p:stCondLst>
                                        </p:cTn>
                                        <p:tgtEl>
                                          <p:spTgt spid="55"/>
                                        </p:tgtEl>
                                        <p:attrNameLst>
                                          <p:attrName>r</p:attrName>
                                        </p:attrNameLst>
                                      </p:cBhvr>
                                    </p:animRot>
                                    <p:animRot by="-240000">
                                      <p:cBhvr>
                                        <p:cTn id="21" dur="400" fill="hold">
                                          <p:stCondLst>
                                            <p:cond delay="1200"/>
                                          </p:stCondLst>
                                        </p:cTn>
                                        <p:tgtEl>
                                          <p:spTgt spid="55"/>
                                        </p:tgtEl>
                                        <p:attrNameLst>
                                          <p:attrName>r</p:attrName>
                                        </p:attrNameLst>
                                      </p:cBhvr>
                                    </p:animRot>
                                    <p:animRot by="120000">
                                      <p:cBhvr>
                                        <p:cTn id="22" dur="400" fill="hold">
                                          <p:stCondLst>
                                            <p:cond delay="1600"/>
                                          </p:stCondLst>
                                        </p:cTn>
                                        <p:tgtEl>
                                          <p:spTgt spid="5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48"/>
                                        </p:tgtEl>
                                        <p:attrNameLst>
                                          <p:attrName>r</p:attrName>
                                        </p:attrNameLst>
                                      </p:cBhvr>
                                    </p:animRot>
                                    <p:animRot by="-240000">
                                      <p:cBhvr>
                                        <p:cTn id="25" dur="400" fill="hold">
                                          <p:stCondLst>
                                            <p:cond delay="400"/>
                                          </p:stCondLst>
                                        </p:cTn>
                                        <p:tgtEl>
                                          <p:spTgt spid="48"/>
                                        </p:tgtEl>
                                        <p:attrNameLst>
                                          <p:attrName>r</p:attrName>
                                        </p:attrNameLst>
                                      </p:cBhvr>
                                    </p:animRot>
                                    <p:animRot by="240000">
                                      <p:cBhvr>
                                        <p:cTn id="26" dur="400" fill="hold">
                                          <p:stCondLst>
                                            <p:cond delay="800"/>
                                          </p:stCondLst>
                                        </p:cTn>
                                        <p:tgtEl>
                                          <p:spTgt spid="48"/>
                                        </p:tgtEl>
                                        <p:attrNameLst>
                                          <p:attrName>r</p:attrName>
                                        </p:attrNameLst>
                                      </p:cBhvr>
                                    </p:animRot>
                                    <p:animRot by="-240000">
                                      <p:cBhvr>
                                        <p:cTn id="27" dur="400" fill="hold">
                                          <p:stCondLst>
                                            <p:cond delay="1200"/>
                                          </p:stCondLst>
                                        </p:cTn>
                                        <p:tgtEl>
                                          <p:spTgt spid="48"/>
                                        </p:tgtEl>
                                        <p:attrNameLst>
                                          <p:attrName>r</p:attrName>
                                        </p:attrNameLst>
                                      </p:cBhvr>
                                    </p:animRot>
                                    <p:animRot by="120000">
                                      <p:cBhvr>
                                        <p:cTn id="28" dur="400" fill="hold">
                                          <p:stCondLst>
                                            <p:cond delay="1600"/>
                                          </p:stCondLst>
                                        </p:cTn>
                                        <p:tgtEl>
                                          <p:spTgt spid="4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50"/>
                                        </p:tgtEl>
                                        <p:attrNameLst>
                                          <p:attrName>r</p:attrName>
                                        </p:attrNameLst>
                                      </p:cBhvr>
                                    </p:animRot>
                                    <p:animRot by="-240000">
                                      <p:cBhvr>
                                        <p:cTn id="31" dur="400" fill="hold">
                                          <p:stCondLst>
                                            <p:cond delay="400"/>
                                          </p:stCondLst>
                                        </p:cTn>
                                        <p:tgtEl>
                                          <p:spTgt spid="50"/>
                                        </p:tgtEl>
                                        <p:attrNameLst>
                                          <p:attrName>r</p:attrName>
                                        </p:attrNameLst>
                                      </p:cBhvr>
                                    </p:animRot>
                                    <p:animRot by="240000">
                                      <p:cBhvr>
                                        <p:cTn id="32" dur="400" fill="hold">
                                          <p:stCondLst>
                                            <p:cond delay="800"/>
                                          </p:stCondLst>
                                        </p:cTn>
                                        <p:tgtEl>
                                          <p:spTgt spid="50"/>
                                        </p:tgtEl>
                                        <p:attrNameLst>
                                          <p:attrName>r</p:attrName>
                                        </p:attrNameLst>
                                      </p:cBhvr>
                                    </p:animRot>
                                    <p:animRot by="-240000">
                                      <p:cBhvr>
                                        <p:cTn id="33" dur="400" fill="hold">
                                          <p:stCondLst>
                                            <p:cond delay="1200"/>
                                          </p:stCondLst>
                                        </p:cTn>
                                        <p:tgtEl>
                                          <p:spTgt spid="50"/>
                                        </p:tgtEl>
                                        <p:attrNameLst>
                                          <p:attrName>r</p:attrName>
                                        </p:attrNameLst>
                                      </p:cBhvr>
                                    </p:animRot>
                                    <p:animRot by="120000">
                                      <p:cBhvr>
                                        <p:cTn id="34" dur="400" fill="hold">
                                          <p:stCondLst>
                                            <p:cond delay="16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18194-3D58-41F7-B53A-B2A5DEEF715C}"/>
              </a:ext>
            </a:extLst>
          </p:cNvPr>
          <p:cNvGrpSpPr/>
          <p:nvPr/>
        </p:nvGrpSpPr>
        <p:grpSpPr>
          <a:xfrm>
            <a:off x="443698" y="348929"/>
            <a:ext cx="11349233" cy="2219610"/>
            <a:chOff x="2411760" y="483518"/>
            <a:chExt cx="6408712" cy="2808312"/>
          </a:xfrm>
        </p:grpSpPr>
        <p:grpSp>
          <p:nvGrpSpPr>
            <p:cNvPr id="3" name="Group 2">
              <a:extLst>
                <a:ext uri="{FF2B5EF4-FFF2-40B4-BE49-F238E27FC236}">
                  <a16:creationId xmlns:a16="http://schemas.microsoft.com/office/drawing/2014/main" id="{B82B386F-6E1E-400C-98D9-35A64EC9B6D5}"/>
                </a:ext>
              </a:extLst>
            </p:cNvPr>
            <p:cNvGrpSpPr/>
            <p:nvPr/>
          </p:nvGrpSpPr>
          <p:grpSpPr>
            <a:xfrm>
              <a:off x="2411760" y="483518"/>
              <a:ext cx="6408712" cy="2808312"/>
              <a:chOff x="2391009" y="483518"/>
              <a:chExt cx="6408712" cy="2808312"/>
            </a:xfrm>
          </p:grpSpPr>
          <p:sp>
            <p:nvSpPr>
              <p:cNvPr id="5" name="Rectangle: Rounded Corners 4">
                <a:extLst>
                  <a:ext uri="{FF2B5EF4-FFF2-40B4-BE49-F238E27FC236}">
                    <a16:creationId xmlns:a16="http://schemas.microsoft.com/office/drawing/2014/main" id="{0BA3C9BB-41FF-4C4C-9F81-72D1E4478B9A}"/>
                  </a:ext>
                </a:extLst>
              </p:cNvPr>
              <p:cNvSpPr/>
              <p:nvPr/>
            </p:nvSpPr>
            <p:spPr>
              <a:xfrm>
                <a:off x="2391009" y="483518"/>
                <a:ext cx="6408712"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Rounded Corners 5">
                <a:extLst>
                  <a:ext uri="{FF2B5EF4-FFF2-40B4-BE49-F238E27FC236}">
                    <a16:creationId xmlns:a16="http://schemas.microsoft.com/office/drawing/2014/main" id="{89BFFED8-2778-44DC-BE66-AC22448FB4F7}"/>
                  </a:ext>
                </a:extLst>
              </p:cNvPr>
              <p:cNvSpPr/>
              <p:nvPr/>
            </p:nvSpPr>
            <p:spPr>
              <a:xfrm>
                <a:off x="2535025" y="869365"/>
                <a:ext cx="6120680" cy="211043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4" name="Rectangle 3">
              <a:extLst>
                <a:ext uri="{FF2B5EF4-FFF2-40B4-BE49-F238E27FC236}">
                  <a16:creationId xmlns:a16="http://schemas.microsoft.com/office/drawing/2014/main" id="{1F996C1B-BB65-4C0D-8699-E919492D8391}"/>
                </a:ext>
              </a:extLst>
            </p:cNvPr>
            <p:cNvSpPr/>
            <p:nvPr/>
          </p:nvSpPr>
          <p:spPr>
            <a:xfrm>
              <a:off x="2590533" y="782667"/>
              <a:ext cx="6085916" cy="221962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Viết đoạn văn ngắn thể hiện suy nghĩ của bản thân về truyền thống hiếu học của dân tộc sau khi học xong bài này và chia sẻ với thầy, cô giáo và các bạn.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14408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17 NK PowerSkills"/>
          <p:cNvPicPr>
            <a:picLocks noChangeAspect="1"/>
          </p:cNvPicPr>
          <p:nvPr/>
        </p:nvPicPr>
        <p:blipFill rotWithShape="1">
          <a:blip r:embed="rId5"/>
          <a:srcRect b="21821"/>
          <a:stretch/>
        </p:blipFill>
        <p:spPr>
          <a:xfrm>
            <a:off x="-16598" y="-70294"/>
            <a:ext cx="12191999" cy="6353108"/>
          </a:xfrm>
          <a:prstGeom prst="rect">
            <a:avLst/>
          </a:prstGeom>
        </p:spPr>
      </p:pic>
      <p:pic>
        <p:nvPicPr>
          <p:cNvPr id="6" name="16 NK PowerSkills"/>
          <p:cNvPicPr>
            <a:picLocks noChangeAspect="1"/>
          </p:cNvPicPr>
          <p:nvPr/>
        </p:nvPicPr>
        <p:blipFill>
          <a:blip r:embed="rId6">
            <a:clrChange>
              <a:clrFrom>
                <a:srgbClr val="FFFFFF"/>
              </a:clrFrom>
              <a:clrTo>
                <a:srgbClr val="FFFFFF">
                  <a:alpha val="0"/>
                </a:srgbClr>
              </a:clrTo>
            </a:clrChange>
          </a:blip>
          <a:stretch>
            <a:fillRect/>
          </a:stretch>
        </p:blipFill>
        <p:spPr>
          <a:xfrm>
            <a:off x="8078108" y="0"/>
            <a:ext cx="1327149" cy="2040403"/>
          </a:xfrm>
          <a:prstGeom prst="rect">
            <a:avLst/>
          </a:prstGeom>
        </p:spPr>
      </p:pic>
      <p:pic>
        <p:nvPicPr>
          <p:cNvPr id="44" name="15 NK PowerSkills"/>
          <p:cNvPicPr>
            <a:picLocks noChangeAspect="1"/>
          </p:cNvPicPr>
          <p:nvPr/>
        </p:nvPicPr>
        <p:blipFill>
          <a:blip r:embed="rId7">
            <a:clrChange>
              <a:clrFrom>
                <a:srgbClr val="FFFFFF"/>
              </a:clrFrom>
              <a:clrTo>
                <a:srgbClr val="FFFFFF">
                  <a:alpha val="0"/>
                </a:srgbClr>
              </a:clrTo>
            </a:clrChange>
          </a:blip>
          <a:stretch>
            <a:fillRect/>
          </a:stretch>
        </p:blipFill>
        <p:spPr>
          <a:xfrm>
            <a:off x="0" y="86466"/>
            <a:ext cx="12192000" cy="6797394"/>
          </a:xfrm>
          <a:prstGeom prst="rect">
            <a:avLst/>
          </a:prstGeom>
        </p:spPr>
      </p:pic>
      <p:pic>
        <p:nvPicPr>
          <p:cNvPr id="12" name="14 NK PowerSkills"/>
          <p:cNvPicPr>
            <a:picLocks noChangeAspect="1"/>
          </p:cNvPicPr>
          <p:nvPr/>
        </p:nvPicPr>
        <p:blipFill>
          <a:blip r:embed="rId8">
            <a:clrChange>
              <a:clrFrom>
                <a:srgbClr val="FFFFFF"/>
              </a:clrFrom>
              <a:clrTo>
                <a:srgbClr val="FFFFFF">
                  <a:alpha val="0"/>
                </a:srgbClr>
              </a:clrTo>
            </a:clrChange>
          </a:blip>
          <a:stretch>
            <a:fillRect/>
          </a:stretch>
        </p:blipFill>
        <p:spPr>
          <a:xfrm>
            <a:off x="2227943" y="2424026"/>
            <a:ext cx="2097314" cy="1031179"/>
          </a:xfrm>
          <a:prstGeom prst="rect">
            <a:avLst/>
          </a:prstGeom>
        </p:spPr>
      </p:pic>
      <p:pic>
        <p:nvPicPr>
          <p:cNvPr id="13" name="13 NK PowerSkills"/>
          <p:cNvPicPr>
            <a:picLocks noChangeAspect="1"/>
          </p:cNvPicPr>
          <p:nvPr/>
        </p:nvPicPr>
        <p:blipFill>
          <a:blip r:embed="rId9">
            <a:clrChange>
              <a:clrFrom>
                <a:srgbClr val="FFFFFF"/>
              </a:clrFrom>
              <a:clrTo>
                <a:srgbClr val="FFFFFF">
                  <a:alpha val="0"/>
                </a:srgbClr>
              </a:clrTo>
            </a:clrChange>
          </a:blip>
          <a:stretch>
            <a:fillRect/>
          </a:stretch>
        </p:blipFill>
        <p:spPr>
          <a:xfrm>
            <a:off x="4325257" y="2028170"/>
            <a:ext cx="966107" cy="1427035"/>
          </a:xfrm>
          <a:prstGeom prst="rect">
            <a:avLst/>
          </a:prstGeom>
        </p:spPr>
      </p:pic>
      <p:grpSp>
        <p:nvGrpSpPr>
          <p:cNvPr id="20" name="Group 19"/>
          <p:cNvGrpSpPr/>
          <p:nvPr/>
        </p:nvGrpSpPr>
        <p:grpSpPr>
          <a:xfrm rot="1756691">
            <a:off x="7124327" y="3708567"/>
            <a:ext cx="1137625" cy="1423001"/>
            <a:chOff x="5749826" y="2988742"/>
            <a:chExt cx="2030519" cy="2559859"/>
          </a:xfrm>
        </p:grpSpPr>
        <p:pic>
          <p:nvPicPr>
            <p:cNvPr id="7" name="Picture 6"/>
            <p:cNvPicPr>
              <a:picLocks noChangeAspect="1"/>
            </p:cNvPicPr>
            <p:nvPr/>
          </p:nvPicPr>
          <p:blipFill rotWithShape="1">
            <a:blip r:embed="rId10">
              <a:clrChange>
                <a:clrFrom>
                  <a:srgbClr val="FFFFFF"/>
                </a:clrFrom>
                <a:clrTo>
                  <a:srgbClr val="FFFFFF">
                    <a:alpha val="0"/>
                  </a:srgbClr>
                </a:clrTo>
              </a:clrChange>
            </a:blip>
            <a:srcRect b="37284"/>
            <a:stretch/>
          </p:blipFill>
          <p:spPr>
            <a:xfrm>
              <a:off x="6272490" y="3240775"/>
              <a:ext cx="1507855" cy="2055795"/>
            </a:xfrm>
            <a:prstGeom prst="rect">
              <a:avLst/>
            </a:prstGeom>
          </p:spPr>
        </p:pic>
        <p:pic>
          <p:nvPicPr>
            <p:cNvPr id="10" name="Picture 9"/>
            <p:cNvPicPr>
              <a:picLocks noChangeAspect="1"/>
            </p:cNvPicPr>
            <p:nvPr/>
          </p:nvPicPr>
          <p:blipFill rotWithShape="1">
            <a:blip r:embed="rId11">
              <a:clrChange>
                <a:clrFrom>
                  <a:srgbClr val="FFFFFF"/>
                </a:clrFrom>
                <a:clrTo>
                  <a:srgbClr val="FFFFFF">
                    <a:alpha val="0"/>
                  </a:srgbClr>
                </a:clrTo>
              </a:clrChange>
            </a:blip>
            <a:srcRect b="34681"/>
            <a:stretch/>
          </p:blipFill>
          <p:spPr>
            <a:xfrm rot="19955156">
              <a:off x="5749826" y="2988742"/>
              <a:ext cx="1959483" cy="2559859"/>
            </a:xfrm>
            <a:prstGeom prst="rect">
              <a:avLst/>
            </a:prstGeom>
          </p:spPr>
        </p:pic>
      </p:grpSp>
      <p:pic>
        <p:nvPicPr>
          <p:cNvPr id="17" name="12 NK PowerSkills"/>
          <p:cNvPicPr>
            <a:picLocks noChangeAspect="1"/>
          </p:cNvPicPr>
          <p:nvPr/>
        </p:nvPicPr>
        <p:blipFill>
          <a:blip r:embed="rId12">
            <a:clrChange>
              <a:clrFrom>
                <a:srgbClr val="FFFFFF"/>
              </a:clrFrom>
              <a:clrTo>
                <a:srgbClr val="FFFFFF">
                  <a:alpha val="0"/>
                </a:srgbClr>
              </a:clrTo>
            </a:clrChange>
          </a:blip>
          <a:stretch>
            <a:fillRect/>
          </a:stretch>
        </p:blipFill>
        <p:spPr>
          <a:xfrm>
            <a:off x="4447398" y="3117410"/>
            <a:ext cx="1235634" cy="1122569"/>
          </a:xfrm>
          <a:prstGeom prst="rect">
            <a:avLst/>
          </a:prstGeom>
        </p:spPr>
      </p:pic>
      <p:pic>
        <p:nvPicPr>
          <p:cNvPr id="14" name="11 NK PowerSkills"/>
          <p:cNvPicPr>
            <a:picLocks noChangeAspect="1"/>
          </p:cNvPicPr>
          <p:nvPr/>
        </p:nvPicPr>
        <p:blipFill rotWithShape="1">
          <a:blip r:embed="rId13">
            <a:clrChange>
              <a:clrFrom>
                <a:srgbClr val="FFFFFF"/>
              </a:clrFrom>
              <a:clrTo>
                <a:srgbClr val="FFFFFF">
                  <a:alpha val="0"/>
                </a:srgbClr>
              </a:clrTo>
            </a:clrChange>
          </a:blip>
          <a:srcRect b="44452"/>
          <a:stretch/>
        </p:blipFill>
        <p:spPr>
          <a:xfrm>
            <a:off x="5414855" y="4937499"/>
            <a:ext cx="1974051" cy="2006950"/>
          </a:xfrm>
          <a:prstGeom prst="rect">
            <a:avLst/>
          </a:prstGeom>
        </p:spPr>
      </p:pic>
      <p:pic>
        <p:nvPicPr>
          <p:cNvPr id="48" name="10 NK PowerSkills"/>
          <p:cNvPicPr>
            <a:picLocks noChangeAspect="1"/>
          </p:cNvPicPr>
          <p:nvPr/>
        </p:nvPicPr>
        <p:blipFill>
          <a:blip r:embed="rId14">
            <a:clrChange>
              <a:clrFrom>
                <a:srgbClr val="FFFFFF"/>
              </a:clrFrom>
              <a:clrTo>
                <a:srgbClr val="FFFFFF">
                  <a:alpha val="0"/>
                </a:srgbClr>
              </a:clrTo>
            </a:clrChange>
          </a:blip>
          <a:stretch>
            <a:fillRect/>
          </a:stretch>
        </p:blipFill>
        <p:spPr>
          <a:xfrm>
            <a:off x="5533315" y="5196652"/>
            <a:ext cx="1288658" cy="1213487"/>
          </a:xfrm>
          <a:prstGeom prst="rect">
            <a:avLst/>
          </a:prstGeom>
        </p:spPr>
      </p:pic>
      <p:pic>
        <p:nvPicPr>
          <p:cNvPr id="53" name="09 NK PowerSkills"/>
          <p:cNvPicPr>
            <a:picLocks noChangeAspect="1"/>
          </p:cNvPicPr>
          <p:nvPr/>
        </p:nvPicPr>
        <p:blipFill>
          <a:blip r:embed="rId15">
            <a:clrChange>
              <a:clrFrom>
                <a:srgbClr val="FFFFFF"/>
              </a:clrFrom>
              <a:clrTo>
                <a:srgbClr val="FFFFFF">
                  <a:alpha val="0"/>
                </a:srgbClr>
              </a:clrTo>
            </a:clrChange>
          </a:blip>
          <a:stretch>
            <a:fillRect/>
          </a:stretch>
        </p:blipFill>
        <p:spPr>
          <a:xfrm>
            <a:off x="9113145" y="5864097"/>
            <a:ext cx="2306304" cy="861751"/>
          </a:xfrm>
          <a:prstGeom prst="rect">
            <a:avLst/>
          </a:prstGeom>
        </p:spPr>
      </p:pic>
      <p:pic>
        <p:nvPicPr>
          <p:cNvPr id="55" name="08 NK PowerSkills"/>
          <p:cNvPicPr>
            <a:picLocks noChangeAspect="1"/>
          </p:cNvPicPr>
          <p:nvPr/>
        </p:nvPicPr>
        <p:blipFill rotWithShape="1">
          <a:blip r:embed="rId16">
            <a:clrChange>
              <a:clrFrom>
                <a:srgbClr val="FFFFFF"/>
              </a:clrFrom>
              <a:clrTo>
                <a:srgbClr val="FFFFFF">
                  <a:alpha val="0"/>
                </a:srgbClr>
              </a:clrTo>
            </a:clrChange>
          </a:blip>
          <a:srcRect b="51415"/>
          <a:stretch/>
        </p:blipFill>
        <p:spPr>
          <a:xfrm flipH="1">
            <a:off x="9838869" y="5371779"/>
            <a:ext cx="1267409" cy="1349850"/>
          </a:xfrm>
          <a:prstGeom prst="rect">
            <a:avLst/>
          </a:prstGeom>
        </p:spPr>
      </p:pic>
      <p:pic>
        <p:nvPicPr>
          <p:cNvPr id="49" name="07 NK PowerSkills"/>
          <p:cNvPicPr>
            <a:picLocks noChangeAspect="1"/>
          </p:cNvPicPr>
          <p:nvPr/>
        </p:nvPicPr>
        <p:blipFill>
          <a:blip r:embed="rId17">
            <a:clrChange>
              <a:clrFrom>
                <a:srgbClr val="FFFFFF"/>
              </a:clrFrom>
              <a:clrTo>
                <a:srgbClr val="FFFFFF">
                  <a:alpha val="0"/>
                </a:srgbClr>
              </a:clrTo>
            </a:clrChange>
          </a:blip>
          <a:stretch>
            <a:fillRect/>
          </a:stretch>
        </p:blipFill>
        <p:spPr>
          <a:xfrm>
            <a:off x="413068" y="5891402"/>
            <a:ext cx="1547820" cy="1112678"/>
          </a:xfrm>
          <a:prstGeom prst="rect">
            <a:avLst/>
          </a:prstGeom>
        </p:spPr>
      </p:pic>
      <p:sp>
        <p:nvSpPr>
          <p:cNvPr id="98" name="Ghé thăm Fb.com/nkpowerskills">
            <a:hlinkClick r:id="rId18" action="ppaction://hlinksldjump"/>
          </p:cNvPr>
          <p:cNvSpPr/>
          <p:nvPr/>
        </p:nvSpPr>
        <p:spPr>
          <a:xfrm>
            <a:off x="10673912" y="5034235"/>
            <a:ext cx="566057" cy="5660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nBlack" panose="020B7200000000000000" pitchFamily="34" charset="0"/>
                <a:ea typeface="+mn-ea"/>
                <a:cs typeface="+mn-cs"/>
              </a:rPr>
              <a:t>1</a:t>
            </a:r>
          </a:p>
        </p:txBody>
      </p:sp>
      <p:sp>
        <p:nvSpPr>
          <p:cNvPr id="99" name="Ghé thăm Fb.com/nkpowerskills">
            <a:hlinkClick r:id="rId19" action="ppaction://hlinksldjump"/>
          </p:cNvPr>
          <p:cNvSpPr/>
          <p:nvPr/>
        </p:nvSpPr>
        <p:spPr>
          <a:xfrm>
            <a:off x="7555971" y="3123028"/>
            <a:ext cx="566057" cy="5660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nBlack" panose="020B7200000000000000" pitchFamily="34" charset="0"/>
                <a:ea typeface="+mn-ea"/>
                <a:cs typeface="+mn-cs"/>
              </a:rPr>
              <a:t>2</a:t>
            </a:r>
          </a:p>
        </p:txBody>
      </p:sp>
      <p:sp>
        <p:nvSpPr>
          <p:cNvPr id="100" name="Ghé thăm Fb.com/nkpowerskills">
            <a:hlinkClick r:id="rId20" action="ppaction://hlinksldjump"/>
          </p:cNvPr>
          <p:cNvSpPr/>
          <p:nvPr/>
        </p:nvSpPr>
        <p:spPr>
          <a:xfrm>
            <a:off x="5859598" y="4514095"/>
            <a:ext cx="566057" cy="5660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nBlack" panose="020B7200000000000000" pitchFamily="34" charset="0"/>
                <a:ea typeface="+mn-ea"/>
                <a:cs typeface="+mn-cs"/>
              </a:rPr>
              <a:t>3</a:t>
            </a:r>
          </a:p>
        </p:txBody>
      </p:sp>
      <p:sp>
        <p:nvSpPr>
          <p:cNvPr id="101" name="Ghé thăm Fb.com/nkpowerskills">
            <a:hlinkClick r:id="rId21" action="ppaction://hlinksldjump"/>
          </p:cNvPr>
          <p:cNvSpPr/>
          <p:nvPr/>
        </p:nvSpPr>
        <p:spPr>
          <a:xfrm>
            <a:off x="5040160" y="2416138"/>
            <a:ext cx="566057" cy="5660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nBlack" panose="020B7200000000000000" pitchFamily="34" charset="0"/>
                <a:ea typeface="+mn-ea"/>
                <a:cs typeface="+mn-cs"/>
              </a:rPr>
              <a:t>4</a:t>
            </a:r>
          </a:p>
        </p:txBody>
      </p:sp>
      <p:pic>
        <p:nvPicPr>
          <p:cNvPr id="2" name="05 NK PowerSkills"/>
          <p:cNvPicPr>
            <a:picLocks noChangeAspect="1"/>
          </p:cNvPicPr>
          <p:nvPr/>
        </p:nvPicPr>
        <p:blipFill rotWithShape="1">
          <a:blip r:embed="rId22">
            <a:clrChange>
              <a:clrFrom>
                <a:srgbClr val="FFFFFF"/>
              </a:clrFrom>
              <a:clrTo>
                <a:srgbClr val="FFFFFF">
                  <a:alpha val="0"/>
                </a:srgbClr>
              </a:clrTo>
            </a:clrChange>
          </a:blip>
          <a:srcRect b="78733"/>
          <a:stretch/>
        </p:blipFill>
        <p:spPr>
          <a:xfrm rot="20956101" flipH="1">
            <a:off x="9840472" y="5490629"/>
            <a:ext cx="1113046" cy="1199999"/>
          </a:xfrm>
          <a:prstGeom prst="rect">
            <a:avLst/>
          </a:prstGeom>
        </p:spPr>
      </p:pic>
      <p:pic>
        <p:nvPicPr>
          <p:cNvPr id="34" name="04 NK PowerSkills"/>
          <p:cNvPicPr>
            <a:picLocks noChangeAspect="1"/>
          </p:cNvPicPr>
          <p:nvPr/>
        </p:nvPicPr>
        <p:blipFill rotWithShape="1">
          <a:blip r:embed="rId22">
            <a:clrChange>
              <a:clrFrom>
                <a:srgbClr val="FFFFFF"/>
              </a:clrFrom>
              <a:clrTo>
                <a:srgbClr val="FFFFFF">
                  <a:alpha val="0"/>
                </a:srgbClr>
              </a:clrTo>
            </a:clrChange>
          </a:blip>
          <a:srcRect b="71196"/>
          <a:stretch/>
        </p:blipFill>
        <p:spPr>
          <a:xfrm rot="471006">
            <a:off x="5753357" y="5112117"/>
            <a:ext cx="1246737" cy="1820436"/>
          </a:xfrm>
          <a:prstGeom prst="rect">
            <a:avLst/>
          </a:prstGeom>
        </p:spPr>
      </p:pic>
      <p:pic>
        <p:nvPicPr>
          <p:cNvPr id="37" name="03 NK PowerSkills"/>
          <p:cNvPicPr>
            <a:picLocks noChangeAspect="1"/>
          </p:cNvPicPr>
          <p:nvPr/>
        </p:nvPicPr>
        <p:blipFill rotWithShape="1">
          <a:blip r:embed="rId22">
            <a:clrChange>
              <a:clrFrom>
                <a:srgbClr val="FFFFFF"/>
              </a:clrFrom>
              <a:clrTo>
                <a:srgbClr val="FFFFFF">
                  <a:alpha val="0"/>
                </a:srgbClr>
              </a:clrTo>
            </a:clrChange>
          </a:blip>
          <a:srcRect b="74784"/>
          <a:stretch/>
        </p:blipFill>
        <p:spPr>
          <a:xfrm rot="1223462">
            <a:off x="7268513" y="3770720"/>
            <a:ext cx="995265" cy="1272223"/>
          </a:xfrm>
          <a:prstGeom prst="rect">
            <a:avLst/>
          </a:prstGeom>
        </p:spPr>
      </p:pic>
      <p:pic>
        <p:nvPicPr>
          <p:cNvPr id="3" name="02 NK PowerSkills"/>
          <p:cNvPicPr>
            <a:picLocks noChangeAspect="1"/>
          </p:cNvPicPr>
          <p:nvPr/>
        </p:nvPicPr>
        <p:blipFill>
          <a:blip r:embed="rId23">
            <a:clrChange>
              <a:clrFrom>
                <a:srgbClr val="FFFFFF"/>
              </a:clrFrom>
              <a:clrTo>
                <a:srgbClr val="FFFFFF">
                  <a:alpha val="0"/>
                </a:srgbClr>
              </a:clrTo>
            </a:clrChange>
          </a:blip>
          <a:stretch>
            <a:fillRect/>
          </a:stretch>
        </p:blipFill>
        <p:spPr>
          <a:xfrm rot="19938226" flipH="1">
            <a:off x="4599192" y="3064931"/>
            <a:ext cx="1145498" cy="1150884"/>
          </a:xfrm>
          <a:prstGeom prst="rect">
            <a:avLst/>
          </a:prstGeom>
        </p:spPr>
      </p:pic>
      <p:pic>
        <p:nvPicPr>
          <p:cNvPr id="27" name="01 NK PowerSkills" descr="Káº¿t quáº£ hÃ¬nh áº£nh cho win text gif">
            <a:hlinkClick r:id="rId24"/>
            <a:extLst>
              <a:ext uri="{FF2B5EF4-FFF2-40B4-BE49-F238E27FC236}">
                <a16:creationId xmlns:a16="http://schemas.microsoft.com/office/drawing/2014/main" id="{96A564DA-35E5-46ED-9A5A-811B594927F4}"/>
              </a:ext>
            </a:extLst>
          </p:cNvPr>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858471" y="-522177"/>
            <a:ext cx="5392567" cy="5392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hlinkClick r:id="rId26" action="ppaction://hlinksldjump"/>
            <a:extLst>
              <a:ext uri="{FF2B5EF4-FFF2-40B4-BE49-F238E27FC236}">
                <a16:creationId xmlns:a16="http://schemas.microsoft.com/office/drawing/2014/main" id="{3B302028-8141-2388-F4E2-F9D6D4B77C8E}"/>
              </a:ext>
            </a:extLst>
          </p:cNvPr>
          <p:cNvSpPr/>
          <p:nvPr/>
        </p:nvSpPr>
        <p:spPr>
          <a:xfrm>
            <a:off x="10335802" y="102742"/>
            <a:ext cx="1304818" cy="523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Học</a:t>
            </a:r>
            <a:r>
              <a:rPr lang="en-US" b="1" dirty="0"/>
              <a:t> </a:t>
            </a:r>
            <a:r>
              <a:rPr lang="en-US" b="1" dirty="0" err="1"/>
              <a:t>tiếp</a:t>
            </a:r>
            <a:endParaRPr lang="en-US" b="1" dirty="0"/>
          </a:p>
        </p:txBody>
      </p:sp>
    </p:spTree>
    <p:extLst>
      <p:ext uri="{BB962C8B-B14F-4D97-AF65-F5344CB8AC3E}">
        <p14:creationId xmlns:p14="http://schemas.microsoft.com/office/powerpoint/2010/main" val="4106840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4"/>
                                        </p:tgtEl>
                                        <p:attrNameLst>
                                          <p:attrName>r</p:attrName>
                                        </p:attrNameLst>
                                      </p:cBhvr>
                                    </p:animRot>
                                    <p:animRot by="-240000">
                                      <p:cBhvr>
                                        <p:cTn id="19" dur="400" fill="hold">
                                          <p:stCondLst>
                                            <p:cond delay="400"/>
                                          </p:stCondLst>
                                        </p:cTn>
                                        <p:tgtEl>
                                          <p:spTgt spid="34"/>
                                        </p:tgtEl>
                                        <p:attrNameLst>
                                          <p:attrName>r</p:attrName>
                                        </p:attrNameLst>
                                      </p:cBhvr>
                                    </p:animRot>
                                    <p:animRot by="240000">
                                      <p:cBhvr>
                                        <p:cTn id="20" dur="400" fill="hold">
                                          <p:stCondLst>
                                            <p:cond delay="800"/>
                                          </p:stCondLst>
                                        </p:cTn>
                                        <p:tgtEl>
                                          <p:spTgt spid="34"/>
                                        </p:tgtEl>
                                        <p:attrNameLst>
                                          <p:attrName>r</p:attrName>
                                        </p:attrNameLst>
                                      </p:cBhvr>
                                    </p:animRot>
                                    <p:animRot by="-240000">
                                      <p:cBhvr>
                                        <p:cTn id="21" dur="400" fill="hold">
                                          <p:stCondLst>
                                            <p:cond delay="1200"/>
                                          </p:stCondLst>
                                        </p:cTn>
                                        <p:tgtEl>
                                          <p:spTgt spid="34"/>
                                        </p:tgtEl>
                                        <p:attrNameLst>
                                          <p:attrName>r</p:attrName>
                                        </p:attrNameLst>
                                      </p:cBhvr>
                                    </p:animRot>
                                    <p:animRot by="120000">
                                      <p:cBhvr>
                                        <p:cTn id="22" dur="400" fill="hold">
                                          <p:stCondLst>
                                            <p:cond delay="1600"/>
                                          </p:stCondLst>
                                        </p:cTn>
                                        <p:tgtEl>
                                          <p:spTgt spid="3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
                                        </p:tgtEl>
                                        <p:attrNameLst>
                                          <p:attrName>r</p:attrName>
                                        </p:attrNameLst>
                                      </p:cBhvr>
                                    </p:animRot>
                                    <p:animRot by="-240000">
                                      <p:cBhvr>
                                        <p:cTn id="25" dur="400" fill="hold">
                                          <p:stCondLst>
                                            <p:cond delay="400"/>
                                          </p:stCondLst>
                                        </p:cTn>
                                        <p:tgtEl>
                                          <p:spTgt spid="3"/>
                                        </p:tgtEl>
                                        <p:attrNameLst>
                                          <p:attrName>r</p:attrName>
                                        </p:attrNameLst>
                                      </p:cBhvr>
                                    </p:animRot>
                                    <p:animRot by="240000">
                                      <p:cBhvr>
                                        <p:cTn id="26" dur="400" fill="hold">
                                          <p:stCondLst>
                                            <p:cond delay="800"/>
                                          </p:stCondLst>
                                        </p:cTn>
                                        <p:tgtEl>
                                          <p:spTgt spid="3"/>
                                        </p:tgtEl>
                                        <p:attrNameLst>
                                          <p:attrName>r</p:attrName>
                                        </p:attrNameLst>
                                      </p:cBhvr>
                                    </p:animRot>
                                    <p:animRot by="-240000">
                                      <p:cBhvr>
                                        <p:cTn id="27" dur="400" fill="hold">
                                          <p:stCondLst>
                                            <p:cond delay="1200"/>
                                          </p:stCondLst>
                                        </p:cTn>
                                        <p:tgtEl>
                                          <p:spTgt spid="3"/>
                                        </p:tgtEl>
                                        <p:attrNameLst>
                                          <p:attrName>r</p:attrName>
                                        </p:attrNameLst>
                                      </p:cBhvr>
                                    </p:animRot>
                                    <p:animRot by="120000">
                                      <p:cBhvr>
                                        <p:cTn id="28"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subTnLst>
                                    <p:audio>
                                      <p:cMediaNode>
                                        <p:cTn display="0" masterRel="sameClick">
                                          <p:stCondLst>
                                            <p:cond evt="begin" delay="0">
                                              <p:tn val="36"/>
                                            </p:cond>
                                          </p:stCondLst>
                                          <p:endCondLst>
                                            <p:cond evt="onStopAudio" delay="0">
                                              <p:tgtEl>
                                                <p:sldTgt/>
                                              </p:tgtEl>
                                            </p:cond>
                                          </p:endCondLst>
                                        </p:cTn>
                                        <p:tgtEl>
                                          <p:sndTgt r:embed="rId3" name="Am-thanh-phep-thuat-www_nhacchuongvui_com.wav"/>
                                        </p:tgtEl>
                                      </p:cMediaNode>
                                    </p:audio>
                                  </p:subTnLst>
                                </p:cTn>
                              </p:par>
                              <p:par>
                                <p:cTn id="39" presetID="32" presetClass="emph" presetSubtype="0" repeatCount="indefinite" fill="hold" nodeType="withEffect">
                                  <p:stCondLst>
                                    <p:cond delay="0"/>
                                  </p:stCondLst>
                                  <p:childTnLst>
                                    <p:animRot by="120000">
                                      <p:cBhvr>
                                        <p:cTn id="40" dur="200" fill="hold">
                                          <p:stCondLst>
                                            <p:cond delay="0"/>
                                          </p:stCondLst>
                                        </p:cTn>
                                        <p:tgtEl>
                                          <p:spTgt spid="55"/>
                                        </p:tgtEl>
                                        <p:attrNameLst>
                                          <p:attrName>r</p:attrName>
                                        </p:attrNameLst>
                                      </p:cBhvr>
                                    </p:animRot>
                                    <p:animRot by="-240000">
                                      <p:cBhvr>
                                        <p:cTn id="41" dur="400" fill="hold">
                                          <p:stCondLst>
                                            <p:cond delay="400"/>
                                          </p:stCondLst>
                                        </p:cTn>
                                        <p:tgtEl>
                                          <p:spTgt spid="55"/>
                                        </p:tgtEl>
                                        <p:attrNameLst>
                                          <p:attrName>r</p:attrName>
                                        </p:attrNameLst>
                                      </p:cBhvr>
                                    </p:animRot>
                                    <p:animRot by="240000">
                                      <p:cBhvr>
                                        <p:cTn id="42" dur="400" fill="hold">
                                          <p:stCondLst>
                                            <p:cond delay="800"/>
                                          </p:stCondLst>
                                        </p:cTn>
                                        <p:tgtEl>
                                          <p:spTgt spid="55"/>
                                        </p:tgtEl>
                                        <p:attrNameLst>
                                          <p:attrName>r</p:attrName>
                                        </p:attrNameLst>
                                      </p:cBhvr>
                                    </p:animRot>
                                    <p:animRot by="-240000">
                                      <p:cBhvr>
                                        <p:cTn id="43" dur="400" fill="hold">
                                          <p:stCondLst>
                                            <p:cond delay="1200"/>
                                          </p:stCondLst>
                                        </p:cTn>
                                        <p:tgtEl>
                                          <p:spTgt spid="55"/>
                                        </p:tgtEl>
                                        <p:attrNameLst>
                                          <p:attrName>r</p:attrName>
                                        </p:attrNameLst>
                                      </p:cBhvr>
                                    </p:animRot>
                                    <p:animRot by="120000">
                                      <p:cBhvr>
                                        <p:cTn id="44" dur="400" fill="hold">
                                          <p:stCondLst>
                                            <p:cond delay="1600"/>
                                          </p:stCondLst>
                                        </p:cTn>
                                        <p:tgtEl>
                                          <p:spTgt spid="55"/>
                                        </p:tgtEl>
                                        <p:attrNameLst>
                                          <p:attrName>r</p:attrName>
                                        </p:attrNameLst>
                                      </p:cBhvr>
                                    </p:animRot>
                                  </p:childTnLst>
                                </p:cTn>
                              </p:par>
                              <p:par>
                                <p:cTn id="45" presetID="10" presetClass="exit" presetSubtype="0" fill="hold" grpId="0" nodeType="withEffect">
                                  <p:stCondLst>
                                    <p:cond delay="0"/>
                                  </p:stCondLst>
                                  <p:childTnLst>
                                    <p:animEffect transition="out" filter="fade">
                                      <p:cBhvr>
                                        <p:cTn id="46" dur="500"/>
                                        <p:tgtEl>
                                          <p:spTgt spid="98"/>
                                        </p:tgtEl>
                                      </p:cBhvr>
                                    </p:animEffect>
                                    <p:set>
                                      <p:cBhvr>
                                        <p:cTn id="4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48" restart="whenNotActive" fill="hold" evtFilter="cancelBubble" nodeType="interactiveSeq">
                <p:stCondLst>
                  <p:cond evt="onClick" delay="0">
                    <p:tgtEl>
                      <p:spTgt spid="99"/>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withEffect">
                                  <p:stCondLst>
                                    <p:cond delay="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subTnLst>
                                    <p:audio>
                                      <p:cMediaNode>
                                        <p:cTn display="0" masterRel="sameClick">
                                          <p:stCondLst>
                                            <p:cond evt="begin" delay="0">
                                              <p:tn val="55"/>
                                            </p:cond>
                                          </p:stCondLst>
                                          <p:endCondLst>
                                            <p:cond evt="onStopAudio" delay="0">
                                              <p:tgtEl>
                                                <p:sldTgt/>
                                              </p:tgtEl>
                                            </p:cond>
                                          </p:endCondLst>
                                        </p:cTn>
                                        <p:tgtEl>
                                          <p:sndTgt r:embed="rId3" name="Am-thanh-phep-thuat-www_nhacchuongvui_com.wav"/>
                                        </p:tgtEl>
                                      </p:cMediaNode>
                                    </p:audio>
                                  </p:subTnLst>
                                </p:cTn>
                              </p:par>
                              <p:par>
                                <p:cTn id="58" presetID="32" presetClass="emph" presetSubtype="0" repeatCount="indefinite" fill="hold" nodeType="withEffect">
                                  <p:stCondLst>
                                    <p:cond delay="0"/>
                                  </p:stCondLst>
                                  <p:childTnLst>
                                    <p:animRot by="120000">
                                      <p:cBhvr>
                                        <p:cTn id="59" dur="200" fill="hold">
                                          <p:stCondLst>
                                            <p:cond delay="0"/>
                                          </p:stCondLst>
                                        </p:cTn>
                                        <p:tgtEl>
                                          <p:spTgt spid="20"/>
                                        </p:tgtEl>
                                        <p:attrNameLst>
                                          <p:attrName>r</p:attrName>
                                        </p:attrNameLst>
                                      </p:cBhvr>
                                    </p:animRot>
                                    <p:animRot by="-240000">
                                      <p:cBhvr>
                                        <p:cTn id="60" dur="400" fill="hold">
                                          <p:stCondLst>
                                            <p:cond delay="400"/>
                                          </p:stCondLst>
                                        </p:cTn>
                                        <p:tgtEl>
                                          <p:spTgt spid="20"/>
                                        </p:tgtEl>
                                        <p:attrNameLst>
                                          <p:attrName>r</p:attrName>
                                        </p:attrNameLst>
                                      </p:cBhvr>
                                    </p:animRot>
                                    <p:animRot by="240000">
                                      <p:cBhvr>
                                        <p:cTn id="61" dur="400" fill="hold">
                                          <p:stCondLst>
                                            <p:cond delay="800"/>
                                          </p:stCondLst>
                                        </p:cTn>
                                        <p:tgtEl>
                                          <p:spTgt spid="20"/>
                                        </p:tgtEl>
                                        <p:attrNameLst>
                                          <p:attrName>r</p:attrName>
                                        </p:attrNameLst>
                                      </p:cBhvr>
                                    </p:animRot>
                                    <p:animRot by="-240000">
                                      <p:cBhvr>
                                        <p:cTn id="62" dur="400" fill="hold">
                                          <p:stCondLst>
                                            <p:cond delay="1200"/>
                                          </p:stCondLst>
                                        </p:cTn>
                                        <p:tgtEl>
                                          <p:spTgt spid="20"/>
                                        </p:tgtEl>
                                        <p:attrNameLst>
                                          <p:attrName>r</p:attrName>
                                        </p:attrNameLst>
                                      </p:cBhvr>
                                    </p:animRot>
                                    <p:animRot by="120000">
                                      <p:cBhvr>
                                        <p:cTn id="63" dur="400" fill="hold">
                                          <p:stCondLst>
                                            <p:cond delay="1600"/>
                                          </p:stCondLst>
                                        </p:cTn>
                                        <p:tgtEl>
                                          <p:spTgt spid="20"/>
                                        </p:tgtEl>
                                        <p:attrNameLst>
                                          <p:attrName>r</p:attrName>
                                        </p:attrNameLst>
                                      </p:cBhvr>
                                    </p:animRot>
                                  </p:childTnLst>
                                </p:cTn>
                              </p:par>
                              <p:par>
                                <p:cTn id="64" presetID="10" presetClass="exit" presetSubtype="0" fill="hold" grpId="0" nodeType="withEffect">
                                  <p:stCondLst>
                                    <p:cond delay="0"/>
                                  </p:stCondLst>
                                  <p:childTnLst>
                                    <p:animEffect transition="out" filter="fade">
                                      <p:cBhvr>
                                        <p:cTn id="65" dur="500"/>
                                        <p:tgtEl>
                                          <p:spTgt spid="99"/>
                                        </p:tgtEl>
                                      </p:cBhvr>
                                    </p:animEffect>
                                    <p:set>
                                      <p:cBhvr>
                                        <p:cTn id="66"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67" restart="whenNotActive" fill="hold" evtFilter="cancelBubble" nodeType="interactiveSeq">
                <p:stCondLst>
                  <p:cond evt="onClick" delay="0">
                    <p:tgtEl>
                      <p:spTgt spid="10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subTnLst>
                                    <p:audio>
                                      <p:cMediaNode>
                                        <p:cTn display="0" masterRel="sameClick">
                                          <p:stCondLst>
                                            <p:cond evt="begin" delay="0">
                                              <p:tn val="74"/>
                                            </p:cond>
                                          </p:stCondLst>
                                          <p:endCondLst>
                                            <p:cond evt="onStopAudio" delay="0">
                                              <p:tgtEl>
                                                <p:sldTgt/>
                                              </p:tgtEl>
                                            </p:cond>
                                          </p:endCondLst>
                                        </p:cTn>
                                        <p:tgtEl>
                                          <p:sndTgt r:embed="rId3" name="Am-thanh-phep-thuat-www_nhacchuongvui_com.wav"/>
                                        </p:tgtEl>
                                      </p:cMediaNode>
                                    </p:audio>
                                  </p:subTnLst>
                                </p:cTn>
                              </p:par>
                              <p:par>
                                <p:cTn id="77" presetID="32" presetClass="emph" presetSubtype="0" repeatCount="indefinite" fill="hold" nodeType="withEffect">
                                  <p:stCondLst>
                                    <p:cond delay="0"/>
                                  </p:stCondLst>
                                  <p:childTnLst>
                                    <p:animRot by="120000">
                                      <p:cBhvr>
                                        <p:cTn id="78" dur="200" fill="hold">
                                          <p:stCondLst>
                                            <p:cond delay="0"/>
                                          </p:stCondLst>
                                        </p:cTn>
                                        <p:tgtEl>
                                          <p:spTgt spid="48"/>
                                        </p:tgtEl>
                                        <p:attrNameLst>
                                          <p:attrName>r</p:attrName>
                                        </p:attrNameLst>
                                      </p:cBhvr>
                                    </p:animRot>
                                    <p:animRot by="-240000">
                                      <p:cBhvr>
                                        <p:cTn id="79" dur="400" fill="hold">
                                          <p:stCondLst>
                                            <p:cond delay="400"/>
                                          </p:stCondLst>
                                        </p:cTn>
                                        <p:tgtEl>
                                          <p:spTgt spid="48"/>
                                        </p:tgtEl>
                                        <p:attrNameLst>
                                          <p:attrName>r</p:attrName>
                                        </p:attrNameLst>
                                      </p:cBhvr>
                                    </p:animRot>
                                    <p:animRot by="240000">
                                      <p:cBhvr>
                                        <p:cTn id="80" dur="400" fill="hold">
                                          <p:stCondLst>
                                            <p:cond delay="800"/>
                                          </p:stCondLst>
                                        </p:cTn>
                                        <p:tgtEl>
                                          <p:spTgt spid="48"/>
                                        </p:tgtEl>
                                        <p:attrNameLst>
                                          <p:attrName>r</p:attrName>
                                        </p:attrNameLst>
                                      </p:cBhvr>
                                    </p:animRot>
                                    <p:animRot by="-240000">
                                      <p:cBhvr>
                                        <p:cTn id="81" dur="400" fill="hold">
                                          <p:stCondLst>
                                            <p:cond delay="1200"/>
                                          </p:stCondLst>
                                        </p:cTn>
                                        <p:tgtEl>
                                          <p:spTgt spid="48"/>
                                        </p:tgtEl>
                                        <p:attrNameLst>
                                          <p:attrName>r</p:attrName>
                                        </p:attrNameLst>
                                      </p:cBhvr>
                                    </p:animRot>
                                    <p:animRot by="120000">
                                      <p:cBhvr>
                                        <p:cTn id="82" dur="400" fill="hold">
                                          <p:stCondLst>
                                            <p:cond delay="1600"/>
                                          </p:stCondLst>
                                        </p:cTn>
                                        <p:tgtEl>
                                          <p:spTgt spid="48"/>
                                        </p:tgtEl>
                                        <p:attrNameLst>
                                          <p:attrName>r</p:attrName>
                                        </p:attrNameLst>
                                      </p:cBhvr>
                                    </p:animRot>
                                  </p:childTnLst>
                                </p:cTn>
                              </p:par>
                              <p:par>
                                <p:cTn id="83" presetID="10" presetClass="exit" presetSubtype="0" fill="hold" grpId="0" nodeType="withEffect">
                                  <p:stCondLst>
                                    <p:cond delay="0"/>
                                  </p:stCondLst>
                                  <p:childTnLst>
                                    <p:animEffect transition="out" filter="fade">
                                      <p:cBhvr>
                                        <p:cTn id="84" dur="500"/>
                                        <p:tgtEl>
                                          <p:spTgt spid="100"/>
                                        </p:tgtEl>
                                      </p:cBhvr>
                                    </p:animEffect>
                                    <p:set>
                                      <p:cBhvr>
                                        <p:cTn id="85"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86" restart="whenNotActive" fill="hold" evtFilter="cancelBubble" nodeType="interactiveSeq">
                <p:stCondLst>
                  <p:cond evt="onClick" delay="0">
                    <p:tgtEl>
                      <p:spTgt spid="10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withEffect">
                                  <p:stCondLst>
                                    <p:cond delay="0"/>
                                  </p:stCondLst>
                                  <p:childTnLst>
                                    <p:animEffect transition="out" filter="fade">
                                      <p:cBhvr>
                                        <p:cTn id="90" dur="500"/>
                                        <p:tgtEl>
                                          <p:spTgt spid="3"/>
                                        </p:tgtEl>
                                      </p:cBhvr>
                                    </p:animEffect>
                                    <p:set>
                                      <p:cBhvr>
                                        <p:cTn id="91" dur="1" fill="hold">
                                          <p:stCondLst>
                                            <p:cond delay="499"/>
                                          </p:stCondLst>
                                        </p:cTn>
                                        <p:tgtEl>
                                          <p:spTgt spid="3"/>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subTnLst>
                                    <p:audio>
                                      <p:cMediaNode>
                                        <p:cTn display="0" masterRel="sameClick">
                                          <p:stCondLst>
                                            <p:cond evt="begin" delay="0">
                                              <p:tn val="93"/>
                                            </p:cond>
                                          </p:stCondLst>
                                          <p:endCondLst>
                                            <p:cond evt="onStopAudio" delay="0">
                                              <p:tgtEl>
                                                <p:sldTgt/>
                                              </p:tgtEl>
                                            </p:cond>
                                          </p:endCondLst>
                                        </p:cTn>
                                        <p:tgtEl>
                                          <p:sndTgt r:embed="rId3" name="Am-thanh-phep-thuat-www_nhacchuongvui_com.wav"/>
                                        </p:tgtEl>
                                      </p:cMediaNode>
                                    </p:audio>
                                  </p:subTnLst>
                                </p:cTn>
                              </p:par>
                              <p:par>
                                <p:cTn id="96" presetID="32" presetClass="emph" presetSubtype="0" repeatCount="indefinite" fill="hold" nodeType="withEffect">
                                  <p:stCondLst>
                                    <p:cond delay="0"/>
                                  </p:stCondLst>
                                  <p:childTnLst>
                                    <p:animRot by="120000">
                                      <p:cBhvr>
                                        <p:cTn id="97" dur="200" fill="hold">
                                          <p:stCondLst>
                                            <p:cond delay="0"/>
                                          </p:stCondLst>
                                        </p:cTn>
                                        <p:tgtEl>
                                          <p:spTgt spid="17"/>
                                        </p:tgtEl>
                                        <p:attrNameLst>
                                          <p:attrName>r</p:attrName>
                                        </p:attrNameLst>
                                      </p:cBhvr>
                                    </p:animRot>
                                    <p:animRot by="-240000">
                                      <p:cBhvr>
                                        <p:cTn id="98" dur="400" fill="hold">
                                          <p:stCondLst>
                                            <p:cond delay="400"/>
                                          </p:stCondLst>
                                        </p:cTn>
                                        <p:tgtEl>
                                          <p:spTgt spid="17"/>
                                        </p:tgtEl>
                                        <p:attrNameLst>
                                          <p:attrName>r</p:attrName>
                                        </p:attrNameLst>
                                      </p:cBhvr>
                                    </p:animRot>
                                    <p:animRot by="240000">
                                      <p:cBhvr>
                                        <p:cTn id="99" dur="400" fill="hold">
                                          <p:stCondLst>
                                            <p:cond delay="800"/>
                                          </p:stCondLst>
                                        </p:cTn>
                                        <p:tgtEl>
                                          <p:spTgt spid="17"/>
                                        </p:tgtEl>
                                        <p:attrNameLst>
                                          <p:attrName>r</p:attrName>
                                        </p:attrNameLst>
                                      </p:cBhvr>
                                    </p:animRot>
                                    <p:animRot by="-240000">
                                      <p:cBhvr>
                                        <p:cTn id="100" dur="400" fill="hold">
                                          <p:stCondLst>
                                            <p:cond delay="1200"/>
                                          </p:stCondLst>
                                        </p:cTn>
                                        <p:tgtEl>
                                          <p:spTgt spid="17"/>
                                        </p:tgtEl>
                                        <p:attrNameLst>
                                          <p:attrName>r</p:attrName>
                                        </p:attrNameLst>
                                      </p:cBhvr>
                                    </p:animRot>
                                    <p:animRot by="120000">
                                      <p:cBhvr>
                                        <p:cTn id="101" dur="400" fill="hold">
                                          <p:stCondLst>
                                            <p:cond delay="1600"/>
                                          </p:stCondLst>
                                        </p:cTn>
                                        <p:tgtEl>
                                          <p:spTgt spid="17"/>
                                        </p:tgtEl>
                                        <p:attrNameLst>
                                          <p:attrName>r</p:attrName>
                                        </p:attrNameLst>
                                      </p:cBhvr>
                                    </p:animRot>
                                  </p:childTnLst>
                                </p:cTn>
                              </p:par>
                              <p:par>
                                <p:cTn id="102" presetID="10" presetClass="exit" presetSubtype="0" fill="hold" grpId="0" nodeType="withEffect">
                                  <p:stCondLst>
                                    <p:cond delay="0"/>
                                  </p:stCondLst>
                                  <p:childTnLst>
                                    <p:animEffect transition="out" filter="fade">
                                      <p:cBhvr>
                                        <p:cTn id="103" dur="500"/>
                                        <p:tgtEl>
                                          <p:spTgt spid="101"/>
                                        </p:tgtEl>
                                      </p:cBhvr>
                                    </p:animEffect>
                                    <p:set>
                                      <p:cBhvr>
                                        <p:cTn id="104"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05" restart="whenNotActive" fill="hold" evtFilter="cancelBubble" nodeType="interactiveSeq">
                <p:stCondLst>
                  <p:cond evt="onClick" delay="0">
                    <p:tgtEl>
                      <p:spTgt spid="13"/>
                    </p:tgtEl>
                  </p:cond>
                </p:stCondLst>
                <p:endSync evt="end" delay="0">
                  <p:rtn val="all"/>
                </p:endSync>
                <p:childTnLst>
                  <p:par>
                    <p:cTn id="106" fill="hold">
                      <p:stCondLst>
                        <p:cond delay="0"/>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subTnLst>
                                    <p:audio>
                                      <p:cMediaNode>
                                        <p:cTn display="0" masterRel="sameClick">
                                          <p:stCondLst>
                                            <p:cond evt="begin" delay="0">
                                              <p:tn val="108"/>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13"/>
                  </p:tgtEl>
                </p:cond>
              </p:nextCondLst>
            </p:seq>
          </p:childTnLst>
        </p:cTn>
      </p:par>
    </p:tnLst>
    <p:bldLst>
      <p:bldP spid="98" grpId="0" animBg="1"/>
      <p:bldP spid="99" grpId="0" animBg="1"/>
      <p:bldP spid="100" grpId="0" animBg="1"/>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E2B3-6DF0-4A66-BCEC-3CE19C1A71E5}"/>
              </a:ext>
            </a:extLst>
          </p:cNvPr>
          <p:cNvPicPr>
            <a:picLocks noChangeAspect="1"/>
          </p:cNvPicPr>
          <p:nvPr/>
        </p:nvPicPr>
        <p:blipFill rotWithShape="1">
          <a:blip r:embed="rId4"/>
          <a:srcRect b="1254"/>
          <a:stretch/>
        </p:blipFill>
        <p:spPr>
          <a:xfrm>
            <a:off x="0" y="-1"/>
            <a:ext cx="12192000" cy="6858001"/>
          </a:xfrm>
          <a:prstGeom prst="rect">
            <a:avLst/>
          </a:prstGeom>
        </p:spPr>
      </p:pic>
      <p:sp>
        <p:nvSpPr>
          <p:cNvPr id="45" name="Rectangle: Rounded Corners 44">
            <a:extLst>
              <a:ext uri="{FF2B5EF4-FFF2-40B4-BE49-F238E27FC236}">
                <a16:creationId xmlns:a16="http://schemas.microsoft.com/office/drawing/2014/main" id="{18BD9CA6-4359-41FF-8294-514A560121A2}"/>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6" name="06 NK PowerSkills">
            <a:extLst>
              <a:ext uri="{FF2B5EF4-FFF2-40B4-BE49-F238E27FC236}">
                <a16:creationId xmlns:a16="http://schemas.microsoft.com/office/drawing/2014/main" id="{F8A682AF-69BA-49FB-B3E4-649881AD9440}"/>
              </a:ext>
            </a:extLst>
          </p:cNvPr>
          <p:cNvSpPr txBox="1"/>
          <p:nvPr/>
        </p:nvSpPr>
        <p:spPr>
          <a:xfrm>
            <a:off x="1107462" y="307426"/>
            <a:ext cx="101763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1. Văn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Miếu</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được</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xây</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dựng</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vào</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năm</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nào</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7" name="Đ Ghé thăm Fb.com/nkpowerskills">
            <a:extLst>
              <a:ext uri="{FF2B5EF4-FFF2-40B4-BE49-F238E27FC236}">
                <a16:creationId xmlns:a16="http://schemas.microsoft.com/office/drawing/2014/main" id="{37952C6B-322B-4F29-8668-1B0D684EF079}"/>
              </a:ext>
            </a:extLst>
          </p:cNvPr>
          <p:cNvSpPr/>
          <p:nvPr/>
        </p:nvSpPr>
        <p:spPr>
          <a:xfrm>
            <a:off x="1099410" y="3113668"/>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 1070</a:t>
            </a:r>
          </a:p>
        </p:txBody>
      </p:sp>
      <p:sp>
        <p:nvSpPr>
          <p:cNvPr id="52" name="Ghé thăm Fb.com/nkpowerskills">
            <a:extLst>
              <a:ext uri="{FF2B5EF4-FFF2-40B4-BE49-F238E27FC236}">
                <a16:creationId xmlns:a16="http://schemas.microsoft.com/office/drawing/2014/main" id="{25093EC3-7410-4B11-9735-09519E06518D}"/>
              </a:ext>
            </a:extLst>
          </p:cNvPr>
          <p:cNvSpPr/>
          <p:nvPr/>
        </p:nvSpPr>
        <p:spPr>
          <a:xfrm>
            <a:off x="6454908" y="4514900"/>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 1078</a:t>
            </a:r>
          </a:p>
        </p:txBody>
      </p:sp>
      <p:sp>
        <p:nvSpPr>
          <p:cNvPr id="54" name="Ghé thăm Fb.com/nkpowerskills">
            <a:extLst>
              <a:ext uri="{FF2B5EF4-FFF2-40B4-BE49-F238E27FC236}">
                <a16:creationId xmlns:a16="http://schemas.microsoft.com/office/drawing/2014/main" id="{12DEA841-8E27-4BE2-9BA0-94582AEBB3F1}"/>
              </a:ext>
            </a:extLst>
          </p:cNvPr>
          <p:cNvSpPr/>
          <p:nvPr/>
        </p:nvSpPr>
        <p:spPr>
          <a:xfrm>
            <a:off x="1090263" y="4514900"/>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 1075</a:t>
            </a:r>
          </a:p>
        </p:txBody>
      </p:sp>
      <p:sp>
        <p:nvSpPr>
          <p:cNvPr id="56" name="Ghé thăm Fb.com/nkpowerskills">
            <a:extLst>
              <a:ext uri="{FF2B5EF4-FFF2-40B4-BE49-F238E27FC236}">
                <a16:creationId xmlns:a16="http://schemas.microsoft.com/office/drawing/2014/main" id="{CDE08EC3-DD0E-4B9B-B270-A481BD92A48E}"/>
              </a:ext>
            </a:extLst>
          </p:cNvPr>
          <p:cNvSpPr/>
          <p:nvPr/>
        </p:nvSpPr>
        <p:spPr>
          <a:xfrm>
            <a:off x="6454908" y="3125551"/>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1076</a:t>
            </a:r>
          </a:p>
        </p:txBody>
      </p:sp>
      <p:pic>
        <p:nvPicPr>
          <p:cNvPr id="57" name="Picture 56">
            <a:hlinkClick r:id="rId5" action="ppaction://hlinksldjump"/>
            <a:extLst>
              <a:ext uri="{FF2B5EF4-FFF2-40B4-BE49-F238E27FC236}">
                <a16:creationId xmlns:a16="http://schemas.microsoft.com/office/drawing/2014/main" id="{54CE2411-F7F1-4C4E-95DD-378E46C8E61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58" name="Picture 4" descr="Káº¿t quáº£ hÃ¬nh áº£nh cho right icon">
            <a:extLst>
              <a:ext uri="{FF2B5EF4-FFF2-40B4-BE49-F238E27FC236}">
                <a16:creationId xmlns:a16="http://schemas.microsoft.com/office/drawing/2014/main" id="{D5CEAC4E-0424-47C6-997D-DAF68EB3FC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0695" y="3554711"/>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Káº¿t quáº£ hÃ¬nh áº£nh cho wrong icon">
            <a:extLst>
              <a:ext uri="{FF2B5EF4-FFF2-40B4-BE49-F238E27FC236}">
                <a16:creationId xmlns:a16="http://schemas.microsoft.com/office/drawing/2014/main" id="{08BC5E87-68A7-4208-8897-B58BFE6CDB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78598" y="492050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Káº¿t quáº£ hÃ¬nh áº£nh cho wrong icon">
            <a:extLst>
              <a:ext uri="{FF2B5EF4-FFF2-40B4-BE49-F238E27FC236}">
                <a16:creationId xmlns:a16="http://schemas.microsoft.com/office/drawing/2014/main" id="{7ED3D50F-43BA-42C9-995B-59302F6DA9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82574" y="3540534"/>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Káº¿t quáº£ hÃ¬nh áº£nh cho wrong icon">
            <a:extLst>
              <a:ext uri="{FF2B5EF4-FFF2-40B4-BE49-F238E27FC236}">
                <a16:creationId xmlns:a16="http://schemas.microsoft.com/office/drawing/2014/main" id="{4D289848-D7CF-429F-8468-A124C59298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0727" y="4904989"/>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54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54"/>
                                        </p:tgtEl>
                                        <p:attrNameLst>
                                          <p:attrName>fillcolor</p:attrName>
                                        </p:attrNameLst>
                                      </p:cBhvr>
                                      <p:to>
                                        <a:srgbClr val="FF7C80"/>
                                      </p:to>
                                    </p:animClr>
                                    <p:set>
                                      <p:cBhvr>
                                        <p:cTn id="7" dur="200" fill="hold"/>
                                        <p:tgtEl>
                                          <p:spTgt spid="54"/>
                                        </p:tgtEl>
                                        <p:attrNameLst>
                                          <p:attrName>fill.type</p:attrName>
                                        </p:attrNameLst>
                                      </p:cBhvr>
                                      <p:to>
                                        <p:strVal val="solid"/>
                                      </p:to>
                                    </p:set>
                                    <p:set>
                                      <p:cBhvr>
                                        <p:cTn id="8" dur="200" fill="hold"/>
                                        <p:tgtEl>
                                          <p:spTgt spid="5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4"/>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47"/>
                                        </p:tgtEl>
                                        <p:attrNameLst>
                                          <p:attrName>fillcolor</p:attrName>
                                        </p:attrNameLst>
                                      </p:cBhvr>
                                      <p:to>
                                        <a:srgbClr val="00FF00"/>
                                      </p:to>
                                    </p:animClr>
                                    <p:set>
                                      <p:cBhvr>
                                        <p:cTn id="16" dur="200" fill="hold"/>
                                        <p:tgtEl>
                                          <p:spTgt spid="47"/>
                                        </p:tgtEl>
                                        <p:attrNameLst>
                                          <p:attrName>fill.type</p:attrName>
                                        </p:attrNameLst>
                                      </p:cBhvr>
                                      <p:to>
                                        <p:strVal val="solid"/>
                                      </p:to>
                                    </p:set>
                                    <p:set>
                                      <p:cBhvr>
                                        <p:cTn id="17" dur="200" fill="hold"/>
                                        <p:tgtEl>
                                          <p:spTgt spid="4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0" presetID="26" presetClass="emph" presetSubtype="0" repeatCount="indefinite" fill="hold" nodeType="withEffect">
                                  <p:stCondLst>
                                    <p:cond delay="0"/>
                                  </p:stCondLst>
                                  <p:childTnLst>
                                    <p:animEffect transition="out" filter="fade">
                                      <p:cBhvr>
                                        <p:cTn id="21" dur="500" tmFilter="0, 0; .2, .5; .8, .5; 1, 0"/>
                                        <p:tgtEl>
                                          <p:spTgt spid="57"/>
                                        </p:tgtEl>
                                      </p:cBhvr>
                                    </p:animEffect>
                                    <p:animScale>
                                      <p:cBhvr>
                                        <p:cTn id="22" dur="250" autoRev="1" fill="hold"/>
                                        <p:tgtEl>
                                          <p:spTgt spid="57"/>
                                        </p:tgtEl>
                                      </p:cBhvr>
                                      <p:by x="105000" y="105000"/>
                                    </p:animScale>
                                  </p:child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5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56"/>
                                        </p:tgtEl>
                                        <p:attrNameLst>
                                          <p:attrName>fillcolor</p:attrName>
                                        </p:attrNameLst>
                                      </p:cBhvr>
                                      <p:to>
                                        <a:srgbClr val="FF7C80"/>
                                      </p:to>
                                    </p:animClr>
                                    <p:set>
                                      <p:cBhvr>
                                        <p:cTn id="28" dur="200" fill="hold"/>
                                        <p:tgtEl>
                                          <p:spTgt spid="56"/>
                                        </p:tgtEl>
                                        <p:attrNameLst>
                                          <p:attrName>fill.type</p:attrName>
                                        </p:attrNameLst>
                                      </p:cBhvr>
                                      <p:to>
                                        <p:strVal val="solid"/>
                                      </p:to>
                                    </p:set>
                                    <p:set>
                                      <p:cBhvr>
                                        <p:cTn id="29" dur="200" fill="hold"/>
                                        <p:tgtEl>
                                          <p:spTgt spid="5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6"/>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repeatCount="4000" fill="hold" nodeType="clickEffect">
                                  <p:stCondLst>
                                    <p:cond delay="0"/>
                                  </p:stCondLst>
                                  <p:childTnLst>
                                    <p:animClr clrSpc="rgb" dir="cw">
                                      <p:cBhvr>
                                        <p:cTn id="36" dur="200" fill="hold"/>
                                        <p:tgtEl>
                                          <p:spTgt spid="52"/>
                                        </p:tgtEl>
                                        <p:attrNameLst>
                                          <p:attrName>fillcolor</p:attrName>
                                        </p:attrNameLst>
                                      </p:cBhvr>
                                      <p:to>
                                        <a:srgbClr val="FF7C80"/>
                                      </p:to>
                                    </p:animClr>
                                    <p:set>
                                      <p:cBhvr>
                                        <p:cTn id="37" dur="200" fill="hold"/>
                                        <p:tgtEl>
                                          <p:spTgt spid="52"/>
                                        </p:tgtEl>
                                        <p:attrNameLst>
                                          <p:attrName>fill.type</p:attrName>
                                        </p:attrNameLst>
                                      </p:cBhvr>
                                      <p:to>
                                        <p:strVal val="solid"/>
                                      </p:to>
                                    </p:set>
                                    <p:set>
                                      <p:cBhvr>
                                        <p:cTn id="38" dur="200" fill="hold"/>
                                        <p:tgtEl>
                                          <p:spTgt spid="5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EFAF510-7459-464A-83C7-F52B0D8E9A18}"/>
              </a:ext>
            </a:extLst>
          </p:cNvPr>
          <p:cNvPicPr>
            <a:picLocks noChangeAspect="1"/>
          </p:cNvPicPr>
          <p:nvPr/>
        </p:nvPicPr>
        <p:blipFill rotWithShape="1">
          <a:blip r:embed="rId4"/>
          <a:srcRect b="1254"/>
          <a:stretch/>
        </p:blipFill>
        <p:spPr>
          <a:xfrm>
            <a:off x="0" y="-1"/>
            <a:ext cx="12192000" cy="6858001"/>
          </a:xfrm>
          <a:prstGeom prst="rect">
            <a:avLst/>
          </a:prstGeom>
        </p:spPr>
      </p:pic>
      <p:sp>
        <p:nvSpPr>
          <p:cNvPr id="47" name="Rectangle: Rounded Corners 46">
            <a:extLst>
              <a:ext uri="{FF2B5EF4-FFF2-40B4-BE49-F238E27FC236}">
                <a16:creationId xmlns:a16="http://schemas.microsoft.com/office/drawing/2014/main" id="{F00A2642-0B3E-4498-9203-E67699A06E5B}"/>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2" name="06 NK PowerSkills">
            <a:extLst>
              <a:ext uri="{FF2B5EF4-FFF2-40B4-BE49-F238E27FC236}">
                <a16:creationId xmlns:a16="http://schemas.microsoft.com/office/drawing/2014/main" id="{BAAEEC2D-A556-4058-B562-5D6EE351C3DD}"/>
              </a:ext>
            </a:extLst>
          </p:cNvPr>
          <p:cNvSpPr txBox="1"/>
          <p:nvPr/>
        </p:nvSpPr>
        <p:spPr>
          <a:xfrm>
            <a:off x="1107462" y="307426"/>
            <a:ext cx="10176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2. Văn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miếu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xây</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dựng</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dưới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vua</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4" name="Đ Ghé thăm Fb.com/nkpowerskills">
            <a:extLst>
              <a:ext uri="{FF2B5EF4-FFF2-40B4-BE49-F238E27FC236}">
                <a16:creationId xmlns:a16="http://schemas.microsoft.com/office/drawing/2014/main" id="{35BFA479-70E6-4D55-86F9-DD9D4572BD07}"/>
              </a:ext>
            </a:extLst>
          </p:cNvPr>
          <p:cNvSpPr/>
          <p:nvPr/>
        </p:nvSpPr>
        <p:spPr>
          <a:xfrm>
            <a:off x="6745382" y="3127583"/>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 Lý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Thánh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Tông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6" name="Ghé thăm Fb.com/nkpowerskills">
            <a:extLst>
              <a:ext uri="{FF2B5EF4-FFF2-40B4-BE49-F238E27FC236}">
                <a16:creationId xmlns:a16="http://schemas.microsoft.com/office/drawing/2014/main" id="{0F5828FD-392F-4ABD-B618-72EC25B38A09}"/>
              </a:ext>
            </a:extLst>
          </p:cNvPr>
          <p:cNvSpPr/>
          <p:nvPr/>
        </p:nvSpPr>
        <p:spPr>
          <a:xfrm>
            <a:off x="1107462" y="4528815"/>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Lý</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Nhân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Tông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7" name="Ghé thăm Fb.com/nkpowerskills">
            <a:extLst>
              <a:ext uri="{FF2B5EF4-FFF2-40B4-BE49-F238E27FC236}">
                <a16:creationId xmlns:a16="http://schemas.microsoft.com/office/drawing/2014/main" id="{55CF9F98-F570-4CDA-B16C-5A892A56325F}"/>
              </a:ext>
            </a:extLst>
          </p:cNvPr>
          <p:cNvSpPr/>
          <p:nvPr/>
        </p:nvSpPr>
        <p:spPr>
          <a:xfrm>
            <a:off x="6736235" y="4528815"/>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 Lý</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Thái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Tổ</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8" name="Ghé thăm Fb.com/nkpowerskills">
            <a:extLst>
              <a:ext uri="{FF2B5EF4-FFF2-40B4-BE49-F238E27FC236}">
                <a16:creationId xmlns:a16="http://schemas.microsoft.com/office/drawing/2014/main" id="{91B36A7F-503C-4412-8122-0A3911EDDF1C}"/>
              </a:ext>
            </a:extLst>
          </p:cNvPr>
          <p:cNvSpPr/>
          <p:nvPr/>
        </p:nvSpPr>
        <p:spPr>
          <a:xfrm>
            <a:off x="1107462" y="313946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 Lý Thái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Tông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9" name="Picture 58">
            <a:hlinkClick r:id="rId5" action="ppaction://hlinksldjump"/>
            <a:extLst>
              <a:ext uri="{FF2B5EF4-FFF2-40B4-BE49-F238E27FC236}">
                <a16:creationId xmlns:a16="http://schemas.microsoft.com/office/drawing/2014/main" id="{C2E9631E-9A04-4168-AB71-FCC03DEA2D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60" name="Picture 4" descr="Káº¿t quáº£ hÃ¬nh áº£nh cho right icon">
            <a:extLst>
              <a:ext uri="{FF2B5EF4-FFF2-40B4-BE49-F238E27FC236}">
                <a16:creationId xmlns:a16="http://schemas.microsoft.com/office/drawing/2014/main" id="{2CBA9299-787C-443E-878A-488B77E553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66667" y="356862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Káº¿t quáº£ hÃ¬nh áº£nh cho wrong icon">
            <a:extLst>
              <a:ext uri="{FF2B5EF4-FFF2-40B4-BE49-F238E27FC236}">
                <a16:creationId xmlns:a16="http://schemas.microsoft.com/office/drawing/2014/main" id="{452BB485-2679-4945-B56B-6E59F865CA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1152" y="4934417"/>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Káº¿t quáº£ hÃ¬nh áº£nh cho wrong icon">
            <a:extLst>
              <a:ext uri="{FF2B5EF4-FFF2-40B4-BE49-F238E27FC236}">
                <a16:creationId xmlns:a16="http://schemas.microsoft.com/office/drawing/2014/main" id="{20F63627-C7E8-4ADC-8B0A-4F30233496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5128" y="355444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Káº¿t quáº£ hÃ¬nh áº£nh cho wrong icon">
            <a:extLst>
              <a:ext uri="{FF2B5EF4-FFF2-40B4-BE49-F238E27FC236}">
                <a16:creationId xmlns:a16="http://schemas.microsoft.com/office/drawing/2014/main" id="{F79B237D-35C5-468C-900D-BC20F176F7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66699" y="4918904"/>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48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57"/>
                                        </p:tgtEl>
                                        <p:attrNameLst>
                                          <p:attrName>fillcolor</p:attrName>
                                        </p:attrNameLst>
                                      </p:cBhvr>
                                      <p:to>
                                        <a:srgbClr val="FF7C80"/>
                                      </p:to>
                                    </p:animClr>
                                    <p:set>
                                      <p:cBhvr>
                                        <p:cTn id="7" dur="200" fill="hold"/>
                                        <p:tgtEl>
                                          <p:spTgt spid="57"/>
                                        </p:tgtEl>
                                        <p:attrNameLst>
                                          <p:attrName>fill.type</p:attrName>
                                        </p:attrNameLst>
                                      </p:cBhvr>
                                      <p:to>
                                        <p:strVal val="solid"/>
                                      </p:to>
                                    </p:set>
                                    <p:set>
                                      <p:cBhvr>
                                        <p:cTn id="8" dur="200" fill="hold"/>
                                        <p:tgtEl>
                                          <p:spTgt spid="5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7"/>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54"/>
                                        </p:tgtEl>
                                        <p:attrNameLst>
                                          <p:attrName>fillcolor</p:attrName>
                                        </p:attrNameLst>
                                      </p:cBhvr>
                                      <p:to>
                                        <a:srgbClr val="00FF00"/>
                                      </p:to>
                                    </p:animClr>
                                    <p:set>
                                      <p:cBhvr>
                                        <p:cTn id="16" dur="200" fill="hold"/>
                                        <p:tgtEl>
                                          <p:spTgt spid="54"/>
                                        </p:tgtEl>
                                        <p:attrNameLst>
                                          <p:attrName>fill.type</p:attrName>
                                        </p:attrNameLst>
                                      </p:cBhvr>
                                      <p:to>
                                        <p:strVal val="solid"/>
                                      </p:to>
                                    </p:set>
                                    <p:set>
                                      <p:cBhvr>
                                        <p:cTn id="17" dur="200" fill="hold"/>
                                        <p:tgtEl>
                                          <p:spTgt spid="54"/>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0" presetID="26" presetClass="emph" presetSubtype="0" repeatCount="indefinite" fill="hold" nodeType="withEffect">
                                  <p:stCondLst>
                                    <p:cond delay="0"/>
                                  </p:stCondLst>
                                  <p:childTnLst>
                                    <p:animEffect transition="out" filter="fade">
                                      <p:cBhvr>
                                        <p:cTn id="21" dur="500" tmFilter="0, 0; .2, .5; .8, .5; 1, 0"/>
                                        <p:tgtEl>
                                          <p:spTgt spid="59"/>
                                        </p:tgtEl>
                                      </p:cBhvr>
                                    </p:animEffect>
                                    <p:animScale>
                                      <p:cBhvr>
                                        <p:cTn id="22" dur="250" autoRev="1" fill="hold"/>
                                        <p:tgtEl>
                                          <p:spTgt spid="59"/>
                                        </p:tgtEl>
                                      </p:cBhvr>
                                      <p:by x="105000" y="105000"/>
                                    </p:animScale>
                                  </p:childTnLst>
                                </p:cTn>
                              </p:par>
                            </p:childTnLst>
                          </p:cTn>
                        </p:par>
                      </p:childTnLst>
                    </p:cTn>
                  </p:par>
                </p:childTnLst>
              </p:cTn>
              <p:nextCondLst>
                <p:cond evt="onClick" delay="0">
                  <p:tgtEl>
                    <p:spTgt spid="54"/>
                  </p:tgtEl>
                </p:cond>
              </p:nextCondLst>
            </p:seq>
            <p:seq concurrent="1" nextAc="seek">
              <p:cTn id="23" restart="whenNotActive" fill="hold" evtFilter="cancelBubble" nodeType="interactiveSeq">
                <p:stCondLst>
                  <p:cond evt="onClick" delay="0">
                    <p:tgtEl>
                      <p:spTgt spid="5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58"/>
                                        </p:tgtEl>
                                        <p:attrNameLst>
                                          <p:attrName>fillcolor</p:attrName>
                                        </p:attrNameLst>
                                      </p:cBhvr>
                                      <p:to>
                                        <a:srgbClr val="FF7C80"/>
                                      </p:to>
                                    </p:animClr>
                                    <p:set>
                                      <p:cBhvr>
                                        <p:cTn id="28" dur="200" fill="hold"/>
                                        <p:tgtEl>
                                          <p:spTgt spid="58"/>
                                        </p:tgtEl>
                                        <p:attrNameLst>
                                          <p:attrName>fill.type</p:attrName>
                                        </p:attrNameLst>
                                      </p:cBhvr>
                                      <p:to>
                                        <p:strVal val="solid"/>
                                      </p:to>
                                    </p:set>
                                    <p:set>
                                      <p:cBhvr>
                                        <p:cTn id="29" dur="200" fill="hold"/>
                                        <p:tgtEl>
                                          <p:spTgt spid="5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par>
                                <p:cTn id="30" presetID="1"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5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repeatCount="4000" fill="hold" nodeType="clickEffect">
                                  <p:stCondLst>
                                    <p:cond delay="0"/>
                                  </p:stCondLst>
                                  <p:childTnLst>
                                    <p:animClr clrSpc="rgb" dir="cw">
                                      <p:cBhvr>
                                        <p:cTn id="36" dur="200" fill="hold"/>
                                        <p:tgtEl>
                                          <p:spTgt spid="56"/>
                                        </p:tgtEl>
                                        <p:attrNameLst>
                                          <p:attrName>fillcolor</p:attrName>
                                        </p:attrNameLst>
                                      </p:cBhvr>
                                      <p:to>
                                        <a:srgbClr val="FF7C80"/>
                                      </p:to>
                                    </p:animClr>
                                    <p:set>
                                      <p:cBhvr>
                                        <p:cTn id="37" dur="200" fill="hold"/>
                                        <p:tgtEl>
                                          <p:spTgt spid="56"/>
                                        </p:tgtEl>
                                        <p:attrNameLst>
                                          <p:attrName>fill.type</p:attrName>
                                        </p:attrNameLst>
                                      </p:cBhvr>
                                      <p:to>
                                        <p:strVal val="solid"/>
                                      </p:to>
                                    </p:set>
                                    <p:set>
                                      <p:cBhvr>
                                        <p:cTn id="38" dur="200" fill="hold"/>
                                        <p:tgtEl>
                                          <p:spTgt spid="5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35CB1E1-56EC-41A8-9F0F-D3E91EFA9978}"/>
              </a:ext>
            </a:extLst>
          </p:cNvPr>
          <p:cNvPicPr>
            <a:picLocks noChangeAspect="1"/>
          </p:cNvPicPr>
          <p:nvPr/>
        </p:nvPicPr>
        <p:blipFill rotWithShape="1">
          <a:blip r:embed="rId4"/>
          <a:srcRect b="1254"/>
          <a:stretch/>
        </p:blipFill>
        <p:spPr>
          <a:xfrm>
            <a:off x="0" y="-1"/>
            <a:ext cx="12192000" cy="6858001"/>
          </a:xfrm>
          <a:prstGeom prst="rect">
            <a:avLst/>
          </a:prstGeom>
        </p:spPr>
      </p:pic>
      <p:sp>
        <p:nvSpPr>
          <p:cNvPr id="34" name="Rectangle: Rounded Corners 33">
            <a:extLst>
              <a:ext uri="{FF2B5EF4-FFF2-40B4-BE49-F238E27FC236}">
                <a16:creationId xmlns:a16="http://schemas.microsoft.com/office/drawing/2014/main" id="{1FC59D1D-7FF8-49A3-9775-44D9881054C8}"/>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5" name="06 NK PowerSkills">
            <a:extLst>
              <a:ext uri="{FF2B5EF4-FFF2-40B4-BE49-F238E27FC236}">
                <a16:creationId xmlns:a16="http://schemas.microsoft.com/office/drawing/2014/main" id="{0D909548-850D-4ADC-B4FC-EC272939890B}"/>
              </a:ext>
            </a:extLst>
          </p:cNvPr>
          <p:cNvSpPr txBox="1"/>
          <p:nvPr/>
        </p:nvSpPr>
        <p:spPr>
          <a:xfrm>
            <a:off x="1631444" y="718392"/>
            <a:ext cx="9783145" cy="1077218"/>
          </a:xfrm>
          <a:prstGeom prst="rect">
            <a:avLst/>
          </a:prstGeom>
          <a:noFill/>
        </p:spPr>
        <p:txBody>
          <a:bodyPr wrap="square" rtlCol="0">
            <a:spAutoFit/>
          </a:bodyPr>
          <a:lstStyle/>
          <a:p>
            <a:pPr lvl="0" algn="ct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3. N</a:t>
            </a:r>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ơi học tập của các hoàng tử, con gia đình quý tộc, quan lại và những người giỏi trong nước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6" name="Đ Ghé thăm Fb.com/nkpowerskills">
            <a:extLst>
              <a:ext uri="{FF2B5EF4-FFF2-40B4-BE49-F238E27FC236}">
                <a16:creationId xmlns:a16="http://schemas.microsoft.com/office/drawing/2014/main" id="{4D7B22B7-BDC6-4FC8-9C22-3BA617CB7EA1}"/>
              </a:ext>
            </a:extLst>
          </p:cNvPr>
          <p:cNvSpPr/>
          <p:nvPr/>
        </p:nvSpPr>
        <p:spPr>
          <a:xfrm>
            <a:off x="6765777" y="4594635"/>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Quốc</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Giám</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7" name="Ghé thăm Fb.com/nkpowerskills">
            <a:extLst>
              <a:ext uri="{FF2B5EF4-FFF2-40B4-BE49-F238E27FC236}">
                <a16:creationId xmlns:a16="http://schemas.microsoft.com/office/drawing/2014/main" id="{946A6702-24C3-4A72-B4DD-1DC723045C02}"/>
              </a:ext>
            </a:extLst>
          </p:cNvPr>
          <p:cNvSpPr/>
          <p:nvPr/>
        </p:nvSpPr>
        <p:spPr>
          <a:xfrm>
            <a:off x="6765777" y="3100964"/>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 Văn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Miếu</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8" name="Ghé thăm Fb.com/nkpowerskills">
            <a:extLst>
              <a:ext uri="{FF2B5EF4-FFF2-40B4-BE49-F238E27FC236}">
                <a16:creationId xmlns:a16="http://schemas.microsoft.com/office/drawing/2014/main" id="{EBC8B83C-6FA7-4E61-997C-9D935509B50D}"/>
              </a:ext>
            </a:extLst>
          </p:cNvPr>
          <p:cNvSpPr/>
          <p:nvPr/>
        </p:nvSpPr>
        <p:spPr>
          <a:xfrm>
            <a:off x="1107462" y="3141747"/>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 Hoàng</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Thành</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9" name="Ghé thăm Fb.com/nkpowerskills">
            <a:extLst>
              <a:ext uri="{FF2B5EF4-FFF2-40B4-BE49-F238E27FC236}">
                <a16:creationId xmlns:a16="http://schemas.microsoft.com/office/drawing/2014/main" id="{70B7EE50-BD5F-4734-9D40-7788F40019D1}"/>
              </a:ext>
            </a:extLst>
          </p:cNvPr>
          <p:cNvSpPr/>
          <p:nvPr/>
        </p:nvSpPr>
        <p:spPr>
          <a:xfrm>
            <a:off x="1099410" y="4584188"/>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Bia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tiến</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sĩ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0" name="Picture 39">
            <a:hlinkClick r:id="rId5" action="ppaction://hlinksldjump"/>
            <a:extLst>
              <a:ext uri="{FF2B5EF4-FFF2-40B4-BE49-F238E27FC236}">
                <a16:creationId xmlns:a16="http://schemas.microsoft.com/office/drawing/2014/main" id="{DAAA294E-45B8-4F3A-8A13-1B64777542E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41" name="Picture 4" descr="Káº¿t quáº£ hÃ¬nh áº£nh cho right icon">
            <a:extLst>
              <a:ext uri="{FF2B5EF4-FFF2-40B4-BE49-F238E27FC236}">
                <a16:creationId xmlns:a16="http://schemas.microsoft.com/office/drawing/2014/main" id="{E8C7CC7C-493F-4533-9620-DBAA4E732F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87062" y="5035678"/>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a:extLst>
              <a:ext uri="{FF2B5EF4-FFF2-40B4-BE49-F238E27FC236}">
                <a16:creationId xmlns:a16="http://schemas.microsoft.com/office/drawing/2014/main" id="{F5F38AA9-7A05-430C-BA26-E707AB43DF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89467" y="350656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a:extLst>
              <a:ext uri="{FF2B5EF4-FFF2-40B4-BE49-F238E27FC236}">
                <a16:creationId xmlns:a16="http://schemas.microsoft.com/office/drawing/2014/main" id="{3216A205-6FFD-4732-8474-1851409AE4D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7076" y="4999171"/>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Káº¿t quáº£ hÃ¬nh áº£nh cho wrong icon">
            <a:extLst>
              <a:ext uri="{FF2B5EF4-FFF2-40B4-BE49-F238E27FC236}">
                <a16:creationId xmlns:a16="http://schemas.microsoft.com/office/drawing/2014/main" id="{63D4A7B2-8B91-4C9D-9B5F-23FB5B802C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7926" y="3531836"/>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98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38"/>
                                        </p:tgtEl>
                                        <p:attrNameLst>
                                          <p:attrName>fillcolor</p:attrName>
                                        </p:attrNameLst>
                                      </p:cBhvr>
                                      <p:to>
                                        <a:srgbClr val="FF7C80"/>
                                      </p:to>
                                    </p:animClr>
                                    <p:set>
                                      <p:cBhvr>
                                        <p:cTn id="7" dur="200" fill="hold"/>
                                        <p:tgtEl>
                                          <p:spTgt spid="38"/>
                                        </p:tgtEl>
                                        <p:attrNameLst>
                                          <p:attrName>fill.type</p:attrName>
                                        </p:attrNameLst>
                                      </p:cBhvr>
                                      <p:to>
                                        <p:strVal val="solid"/>
                                      </p:to>
                                    </p:set>
                                    <p:set>
                                      <p:cBhvr>
                                        <p:cTn id="8" dur="2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8"/>
                  </p:tgtEl>
                </p:cond>
              </p:nextCondLst>
            </p:seq>
            <p:seq concurrent="1" nextAc="seek">
              <p:cTn id="11" restart="whenNotActive" fill="hold" evtFilter="cancelBubble" nodeType="interactiveSeq">
                <p:stCondLst>
                  <p:cond evt="onClick" delay="0">
                    <p:tgtEl>
                      <p:spTgt spid="36"/>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36"/>
                                        </p:tgtEl>
                                        <p:attrNameLst>
                                          <p:attrName>fillcolor</p:attrName>
                                        </p:attrNameLst>
                                      </p:cBhvr>
                                      <p:to>
                                        <a:srgbClr val="00FF00"/>
                                      </p:to>
                                    </p:animClr>
                                    <p:set>
                                      <p:cBhvr>
                                        <p:cTn id="16" dur="200" fill="hold"/>
                                        <p:tgtEl>
                                          <p:spTgt spid="36"/>
                                        </p:tgtEl>
                                        <p:attrNameLst>
                                          <p:attrName>fill.type</p:attrName>
                                        </p:attrNameLst>
                                      </p:cBhvr>
                                      <p:to>
                                        <p:strVal val="solid"/>
                                      </p:to>
                                    </p:set>
                                    <p:set>
                                      <p:cBhvr>
                                        <p:cTn id="17" dur="200" fill="hold"/>
                                        <p:tgtEl>
                                          <p:spTgt spid="36"/>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0" presetID="26" presetClass="emph" presetSubtype="0" repeatCount="indefinite" fill="hold" nodeType="withEffect">
                                  <p:stCondLst>
                                    <p:cond delay="0"/>
                                  </p:stCondLst>
                                  <p:childTnLst>
                                    <p:animEffect transition="out" filter="fade">
                                      <p:cBhvr>
                                        <p:cTn id="21" dur="500" tmFilter="0, 0; .2, .5; .8, .5; 1, 0"/>
                                        <p:tgtEl>
                                          <p:spTgt spid="40"/>
                                        </p:tgtEl>
                                      </p:cBhvr>
                                    </p:animEffect>
                                    <p:animScale>
                                      <p:cBhvr>
                                        <p:cTn id="22" dur="250" autoRev="1" fill="hold"/>
                                        <p:tgtEl>
                                          <p:spTgt spid="40"/>
                                        </p:tgtEl>
                                      </p:cBhvr>
                                      <p:by x="105000" y="105000"/>
                                    </p:animScale>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par>
                                <p:cTn id="30" presetID="1"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repeatCount="4000" fill="hold" nodeType="clickEffect">
                                  <p:stCondLst>
                                    <p:cond delay="0"/>
                                  </p:stCondLst>
                                  <p:childTnLst>
                                    <p:animClr clrSpc="rgb" dir="cw">
                                      <p:cBhvr>
                                        <p:cTn id="36" dur="200" fill="hold"/>
                                        <p:tgtEl>
                                          <p:spTgt spid="37"/>
                                        </p:tgtEl>
                                        <p:attrNameLst>
                                          <p:attrName>fillcolor</p:attrName>
                                        </p:attrNameLst>
                                      </p:cBhvr>
                                      <p:to>
                                        <a:srgbClr val="FF7C80"/>
                                      </p:to>
                                    </p:animClr>
                                    <p:set>
                                      <p:cBhvr>
                                        <p:cTn id="37" dur="200" fill="hold"/>
                                        <p:tgtEl>
                                          <p:spTgt spid="37"/>
                                        </p:tgtEl>
                                        <p:attrNameLst>
                                          <p:attrName>fill.type</p:attrName>
                                        </p:attrNameLst>
                                      </p:cBhvr>
                                      <p:to>
                                        <p:strVal val="solid"/>
                                      </p:to>
                                    </p:set>
                                    <p:set>
                                      <p:cBhvr>
                                        <p:cTn id="38" dur="200" fill="hold"/>
                                        <p:tgtEl>
                                          <p:spTgt spid="37"/>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FAA7391-3C52-423E-ACB0-6077664372AC}"/>
              </a:ext>
            </a:extLst>
          </p:cNvPr>
          <p:cNvPicPr>
            <a:picLocks noChangeAspect="1"/>
          </p:cNvPicPr>
          <p:nvPr/>
        </p:nvPicPr>
        <p:blipFill rotWithShape="1">
          <a:blip r:embed="rId4"/>
          <a:srcRect b="1254"/>
          <a:stretch/>
        </p:blipFill>
        <p:spPr>
          <a:xfrm>
            <a:off x="0" y="-1"/>
            <a:ext cx="12192000" cy="6858001"/>
          </a:xfrm>
          <a:prstGeom prst="rect">
            <a:avLst/>
          </a:prstGeom>
        </p:spPr>
      </p:pic>
      <p:sp>
        <p:nvSpPr>
          <p:cNvPr id="34" name="Rectangle: Rounded Corners 33">
            <a:extLst>
              <a:ext uri="{FF2B5EF4-FFF2-40B4-BE49-F238E27FC236}">
                <a16:creationId xmlns:a16="http://schemas.microsoft.com/office/drawing/2014/main" id="{D48C63C2-3763-4FB2-BE2E-DE8C38079CAC}"/>
              </a:ext>
            </a:extLst>
          </p:cNvPr>
          <p:cNvSpPr/>
          <p:nvPr/>
        </p:nvSpPr>
        <p:spPr>
          <a:xfrm>
            <a:off x="1099410" y="121597"/>
            <a:ext cx="10500851" cy="288235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5" name="06 NK PowerSkills">
            <a:extLst>
              <a:ext uri="{FF2B5EF4-FFF2-40B4-BE49-F238E27FC236}">
                <a16:creationId xmlns:a16="http://schemas.microsoft.com/office/drawing/2014/main" id="{099DA8C1-76E2-42C5-A44B-34EDDC8A4A6C}"/>
              </a:ext>
            </a:extLst>
          </p:cNvPr>
          <p:cNvSpPr txBox="1"/>
          <p:nvPr/>
        </p:nvSpPr>
        <p:spPr>
          <a:xfrm>
            <a:off x="1107462" y="307426"/>
            <a:ext cx="10176387" cy="1077218"/>
          </a:xfrm>
          <a:prstGeom prst="rect">
            <a:avLst/>
          </a:prstGeom>
          <a:noFill/>
        </p:spPr>
        <p:txBody>
          <a:bodyPr wrap="square" rtlCol="0">
            <a:spAutoFit/>
          </a:bodyPr>
          <a:lstStyle/>
          <a:p>
            <a:pPr lvl="0" algn="ct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4. Bia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tiến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sĩ</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K</a:t>
            </a:r>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hắc tên những người đỗ tiến sĩ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thời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nào</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6" name="Đ Ghé thăm Fb.com/nkpowerskills">
            <a:extLst>
              <a:ext uri="{FF2B5EF4-FFF2-40B4-BE49-F238E27FC236}">
                <a16:creationId xmlns:a16="http://schemas.microsoft.com/office/drawing/2014/main" id="{03586F24-9CB2-47B2-8A73-D3B7C001DF83}"/>
              </a:ext>
            </a:extLst>
          </p:cNvPr>
          <p:cNvSpPr/>
          <p:nvPr/>
        </p:nvSpPr>
        <p:spPr>
          <a:xfrm>
            <a:off x="1124661" y="4594635"/>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Hậu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Lê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Mạc</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7" name="Ghé thăm Fb.com/nkpowerskills">
            <a:extLst>
              <a:ext uri="{FF2B5EF4-FFF2-40B4-BE49-F238E27FC236}">
                <a16:creationId xmlns:a16="http://schemas.microsoft.com/office/drawing/2014/main" id="{3D36A8EA-E5EC-4B9E-AF8A-4B5EA5291567}"/>
              </a:ext>
            </a:extLst>
          </p:cNvPr>
          <p:cNvSpPr/>
          <p:nvPr/>
        </p:nvSpPr>
        <p:spPr>
          <a:xfrm>
            <a:off x="6472107" y="3141747"/>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Mạc</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8" name="Ghé thăm Fb.com/nkpowerskills">
            <a:extLst>
              <a:ext uri="{FF2B5EF4-FFF2-40B4-BE49-F238E27FC236}">
                <a16:creationId xmlns:a16="http://schemas.microsoft.com/office/drawing/2014/main" id="{AFC6A878-C3A4-421D-9507-FD31055113CA}"/>
              </a:ext>
            </a:extLst>
          </p:cNvPr>
          <p:cNvSpPr/>
          <p:nvPr/>
        </p:nvSpPr>
        <p:spPr>
          <a:xfrm>
            <a:off x="1107462" y="3141747"/>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Hậu</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Lê</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9" name="Ghé thăm Fb.com/nkpowerskills">
            <a:extLst>
              <a:ext uri="{FF2B5EF4-FFF2-40B4-BE49-F238E27FC236}">
                <a16:creationId xmlns:a16="http://schemas.microsoft.com/office/drawing/2014/main" id="{43A2DDAE-9ADD-4692-8996-744F5FDBE842}"/>
              </a:ext>
            </a:extLst>
          </p:cNvPr>
          <p:cNvSpPr/>
          <p:nvPr/>
        </p:nvSpPr>
        <p:spPr>
          <a:xfrm>
            <a:off x="6480159" y="4606518"/>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 </a:t>
            </a:r>
            <a:r>
              <a:rPr kumimoji="0" lang="en-US" sz="32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Trần</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0" name="Picture 39">
            <a:hlinkClick r:id="rId5" action="ppaction://hlinksldjump"/>
            <a:extLst>
              <a:ext uri="{FF2B5EF4-FFF2-40B4-BE49-F238E27FC236}">
                <a16:creationId xmlns:a16="http://schemas.microsoft.com/office/drawing/2014/main" id="{1FC5E2A0-12FD-4EA7-93F5-E00F11B480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41" name="Picture 4" descr="Káº¿t quáº£ hÃ¬nh áº£nh cho right icon">
            <a:extLst>
              <a:ext uri="{FF2B5EF4-FFF2-40B4-BE49-F238E27FC236}">
                <a16:creationId xmlns:a16="http://schemas.microsoft.com/office/drawing/2014/main" id="{0B54BA80-B247-4525-B8D2-99EBE4D0BC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946" y="5035678"/>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a:extLst>
              <a:ext uri="{FF2B5EF4-FFF2-40B4-BE49-F238E27FC236}">
                <a16:creationId xmlns:a16="http://schemas.microsoft.com/office/drawing/2014/main" id="{91B7F210-44A7-4B3A-AF86-7BD3743F40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95797" y="354734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a:extLst>
              <a:ext uri="{FF2B5EF4-FFF2-40B4-BE49-F238E27FC236}">
                <a16:creationId xmlns:a16="http://schemas.microsoft.com/office/drawing/2014/main" id="{BD27C6B0-A3CD-4C21-9DE4-DCD0897F88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7825" y="5021501"/>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Káº¿t quáº£ hÃ¬nh áº£nh cho wrong icon">
            <a:extLst>
              <a:ext uri="{FF2B5EF4-FFF2-40B4-BE49-F238E27FC236}">
                <a16:creationId xmlns:a16="http://schemas.microsoft.com/office/drawing/2014/main" id="{078178D9-7968-4232-972A-F20820FCF4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7926" y="3531836"/>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55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38"/>
                                        </p:tgtEl>
                                        <p:attrNameLst>
                                          <p:attrName>fillcolor</p:attrName>
                                        </p:attrNameLst>
                                      </p:cBhvr>
                                      <p:to>
                                        <a:srgbClr val="FF7C80"/>
                                      </p:to>
                                    </p:animClr>
                                    <p:set>
                                      <p:cBhvr>
                                        <p:cTn id="7" dur="200" fill="hold"/>
                                        <p:tgtEl>
                                          <p:spTgt spid="38"/>
                                        </p:tgtEl>
                                        <p:attrNameLst>
                                          <p:attrName>fill.type</p:attrName>
                                        </p:attrNameLst>
                                      </p:cBhvr>
                                      <p:to>
                                        <p:strVal val="solid"/>
                                      </p:to>
                                    </p:set>
                                    <p:set>
                                      <p:cBhvr>
                                        <p:cTn id="8" dur="2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8"/>
                  </p:tgtEl>
                </p:cond>
              </p:nextCondLst>
            </p:seq>
            <p:seq concurrent="1" nextAc="seek">
              <p:cTn id="11" restart="whenNotActive" fill="hold" evtFilter="cancelBubble" nodeType="interactiveSeq">
                <p:stCondLst>
                  <p:cond evt="onClick" delay="0">
                    <p:tgtEl>
                      <p:spTgt spid="36"/>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36"/>
                                        </p:tgtEl>
                                        <p:attrNameLst>
                                          <p:attrName>fillcolor</p:attrName>
                                        </p:attrNameLst>
                                      </p:cBhvr>
                                      <p:to>
                                        <a:srgbClr val="00FF00"/>
                                      </p:to>
                                    </p:animClr>
                                    <p:set>
                                      <p:cBhvr>
                                        <p:cTn id="16" dur="200" fill="hold"/>
                                        <p:tgtEl>
                                          <p:spTgt spid="36"/>
                                        </p:tgtEl>
                                        <p:attrNameLst>
                                          <p:attrName>fill.type</p:attrName>
                                        </p:attrNameLst>
                                      </p:cBhvr>
                                      <p:to>
                                        <p:strVal val="solid"/>
                                      </p:to>
                                    </p:set>
                                    <p:set>
                                      <p:cBhvr>
                                        <p:cTn id="17" dur="200" fill="hold"/>
                                        <p:tgtEl>
                                          <p:spTgt spid="36"/>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3"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0" presetID="26" presetClass="emph" presetSubtype="0" repeatCount="indefinite" fill="hold" nodeType="withEffect">
                                  <p:stCondLst>
                                    <p:cond delay="0"/>
                                  </p:stCondLst>
                                  <p:childTnLst>
                                    <p:animEffect transition="out" filter="fade">
                                      <p:cBhvr>
                                        <p:cTn id="21" dur="500" tmFilter="0, 0; .2, .5; .8, .5; 1, 0"/>
                                        <p:tgtEl>
                                          <p:spTgt spid="40"/>
                                        </p:tgtEl>
                                      </p:cBhvr>
                                    </p:animEffect>
                                    <p:animScale>
                                      <p:cBhvr>
                                        <p:cTn id="22" dur="250" autoRev="1" fill="hold"/>
                                        <p:tgtEl>
                                          <p:spTgt spid="40"/>
                                        </p:tgtEl>
                                      </p:cBhvr>
                                      <p:by x="105000" y="105000"/>
                                    </p:animScale>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par>
                                <p:cTn id="30" presetID="1"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repeatCount="4000" fill="hold" nodeType="clickEffect">
                                  <p:stCondLst>
                                    <p:cond delay="0"/>
                                  </p:stCondLst>
                                  <p:childTnLst>
                                    <p:animClr clrSpc="rgb" dir="cw">
                                      <p:cBhvr>
                                        <p:cTn id="36" dur="200" fill="hold"/>
                                        <p:tgtEl>
                                          <p:spTgt spid="37"/>
                                        </p:tgtEl>
                                        <p:attrNameLst>
                                          <p:attrName>fillcolor</p:attrName>
                                        </p:attrNameLst>
                                      </p:cBhvr>
                                      <p:to>
                                        <a:srgbClr val="FF7C80"/>
                                      </p:to>
                                    </p:animClr>
                                    <p:set>
                                      <p:cBhvr>
                                        <p:cTn id="37" dur="200" fill="hold"/>
                                        <p:tgtEl>
                                          <p:spTgt spid="37"/>
                                        </p:tgtEl>
                                        <p:attrNameLst>
                                          <p:attrName>fill.type</p:attrName>
                                        </p:attrNameLst>
                                      </p:cBhvr>
                                      <p:to>
                                        <p:strVal val="solid"/>
                                      </p:to>
                                    </p:set>
                                    <p:set>
                                      <p:cBhvr>
                                        <p:cTn id="38" dur="200" fill="hold"/>
                                        <p:tgtEl>
                                          <p:spTgt spid="37"/>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3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734D92-64EC-4646-A46F-A2B22CF6DDC8}"/>
              </a:ext>
            </a:extLst>
          </p:cNvPr>
          <p:cNvGrpSpPr/>
          <p:nvPr/>
        </p:nvGrpSpPr>
        <p:grpSpPr>
          <a:xfrm>
            <a:off x="195210" y="236340"/>
            <a:ext cx="11866651" cy="6621659"/>
            <a:chOff x="2329990" y="215793"/>
            <a:chExt cx="7532018" cy="6288702"/>
          </a:xfrm>
        </p:grpSpPr>
        <p:sp>
          <p:nvSpPr>
            <p:cNvPr id="4" name="Rectangle: Rounded Corners 3">
              <a:extLst>
                <a:ext uri="{FF2B5EF4-FFF2-40B4-BE49-F238E27FC236}">
                  <a16:creationId xmlns:a16="http://schemas.microsoft.com/office/drawing/2014/main" id="{E30ADB59-EFC6-44BC-B192-AA3DED313D3C}"/>
                </a:ext>
              </a:extLst>
            </p:cNvPr>
            <p:cNvSpPr/>
            <p:nvPr/>
          </p:nvSpPr>
          <p:spPr>
            <a:xfrm>
              <a:off x="2329991" y="215793"/>
              <a:ext cx="7532017" cy="6288702"/>
            </a:xfrm>
            <a:custGeom>
              <a:avLst/>
              <a:gdLst>
                <a:gd name="connsiteX0" fmla="*/ 0 w 7532017"/>
                <a:gd name="connsiteY0" fmla="*/ 1048138 h 6288702"/>
                <a:gd name="connsiteX1" fmla="*/ 1048138 w 7532017"/>
                <a:gd name="connsiteY1" fmla="*/ 0 h 6288702"/>
                <a:gd name="connsiteX2" fmla="*/ 6483879 w 7532017"/>
                <a:gd name="connsiteY2" fmla="*/ 0 h 6288702"/>
                <a:gd name="connsiteX3" fmla="*/ 7532017 w 7532017"/>
                <a:gd name="connsiteY3" fmla="*/ 1048138 h 6288702"/>
                <a:gd name="connsiteX4" fmla="*/ 7532017 w 7532017"/>
                <a:gd name="connsiteY4" fmla="*/ 5240564 h 6288702"/>
                <a:gd name="connsiteX5" fmla="*/ 6483879 w 7532017"/>
                <a:gd name="connsiteY5" fmla="*/ 6288702 h 6288702"/>
                <a:gd name="connsiteX6" fmla="*/ 1048138 w 7532017"/>
                <a:gd name="connsiteY6" fmla="*/ 6288702 h 6288702"/>
                <a:gd name="connsiteX7" fmla="*/ 0 w 7532017"/>
                <a:gd name="connsiteY7" fmla="*/ 5240564 h 6288702"/>
                <a:gd name="connsiteX8" fmla="*/ 0 w 7532017"/>
                <a:gd name="connsiteY8" fmla="*/ 1048138 h 62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2017" h="6288702" fill="none" extrusionOk="0">
                  <a:moveTo>
                    <a:pt x="0" y="1048138"/>
                  </a:moveTo>
                  <a:cubicBezTo>
                    <a:pt x="2458" y="535800"/>
                    <a:pt x="527131" y="97114"/>
                    <a:pt x="1048138" y="0"/>
                  </a:cubicBezTo>
                  <a:cubicBezTo>
                    <a:pt x="2750563" y="72427"/>
                    <a:pt x="5400192" y="61419"/>
                    <a:pt x="6483879" y="0"/>
                  </a:cubicBezTo>
                  <a:cubicBezTo>
                    <a:pt x="7046253" y="-113560"/>
                    <a:pt x="7450408" y="444582"/>
                    <a:pt x="7532017" y="1048138"/>
                  </a:cubicBezTo>
                  <a:cubicBezTo>
                    <a:pt x="7632893" y="2351284"/>
                    <a:pt x="7424704" y="3191632"/>
                    <a:pt x="7532017" y="5240564"/>
                  </a:cubicBezTo>
                  <a:cubicBezTo>
                    <a:pt x="7543447" y="5761425"/>
                    <a:pt x="7045767" y="6269664"/>
                    <a:pt x="6483879" y="6288702"/>
                  </a:cubicBezTo>
                  <a:cubicBezTo>
                    <a:pt x="5699630" y="6318529"/>
                    <a:pt x="3526703" y="6209396"/>
                    <a:pt x="1048138" y="6288702"/>
                  </a:cubicBezTo>
                  <a:cubicBezTo>
                    <a:pt x="557462" y="6278732"/>
                    <a:pt x="-14165" y="5822236"/>
                    <a:pt x="0" y="5240564"/>
                  </a:cubicBezTo>
                  <a:cubicBezTo>
                    <a:pt x="50037" y="4479211"/>
                    <a:pt x="770" y="1506861"/>
                    <a:pt x="0" y="1048138"/>
                  </a:cubicBezTo>
                  <a:close/>
                </a:path>
                <a:path w="7532017" h="6288702" stroke="0" extrusionOk="0">
                  <a:moveTo>
                    <a:pt x="0" y="1048138"/>
                  </a:moveTo>
                  <a:cubicBezTo>
                    <a:pt x="44722" y="481457"/>
                    <a:pt x="492325" y="48040"/>
                    <a:pt x="1048138" y="0"/>
                  </a:cubicBezTo>
                  <a:cubicBezTo>
                    <a:pt x="2534669" y="123000"/>
                    <a:pt x="4594044" y="-96860"/>
                    <a:pt x="6483879" y="0"/>
                  </a:cubicBezTo>
                  <a:cubicBezTo>
                    <a:pt x="7026000" y="-28009"/>
                    <a:pt x="7535750" y="461742"/>
                    <a:pt x="7532017" y="1048138"/>
                  </a:cubicBezTo>
                  <a:cubicBezTo>
                    <a:pt x="7535190" y="1639759"/>
                    <a:pt x="7626284" y="4543812"/>
                    <a:pt x="7532017" y="5240564"/>
                  </a:cubicBezTo>
                  <a:cubicBezTo>
                    <a:pt x="7501033" y="5830660"/>
                    <a:pt x="6964277" y="6272586"/>
                    <a:pt x="6483879" y="6288702"/>
                  </a:cubicBezTo>
                  <a:cubicBezTo>
                    <a:pt x="5621026" y="6127995"/>
                    <a:pt x="1852709" y="6328369"/>
                    <a:pt x="1048138" y="6288702"/>
                  </a:cubicBezTo>
                  <a:cubicBezTo>
                    <a:pt x="458481" y="6286524"/>
                    <a:pt x="-51046" y="5796310"/>
                    <a:pt x="0" y="5240564"/>
                  </a:cubicBezTo>
                  <a:cubicBezTo>
                    <a:pt x="32216" y="3702603"/>
                    <a:pt x="57206" y="1689067"/>
                    <a:pt x="0" y="1048138"/>
                  </a:cubicBezTo>
                  <a:close/>
                </a:path>
              </a:pathLst>
            </a:custGeom>
            <a:solidFill>
              <a:schemeClr val="bg1"/>
            </a:solidFill>
            <a:ln w="28575">
              <a:solidFill>
                <a:schemeClr val="accent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082CBBB7-F320-4468-BFAB-63E8E50E2706}"/>
                </a:ext>
              </a:extLst>
            </p:cNvPr>
            <p:cNvSpPr txBox="1"/>
            <p:nvPr/>
          </p:nvSpPr>
          <p:spPr>
            <a:xfrm>
              <a:off x="2329990" y="516430"/>
              <a:ext cx="75320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11" name="Picture 10">
            <a:extLst>
              <a:ext uri="{FF2B5EF4-FFF2-40B4-BE49-F238E27FC236}">
                <a16:creationId xmlns:a16="http://schemas.microsoft.com/office/drawing/2014/main" id="{DD1D2883-D723-D23B-E836-8A87FE376D41}"/>
              </a:ext>
            </a:extLst>
          </p:cNvPr>
          <p:cNvPicPr>
            <a:picLocks noChangeAspect="1"/>
          </p:cNvPicPr>
          <p:nvPr/>
        </p:nvPicPr>
        <p:blipFill>
          <a:blip r:embed="rId3"/>
          <a:stretch>
            <a:fillRect/>
          </a:stretch>
        </p:blipFill>
        <p:spPr>
          <a:xfrm>
            <a:off x="982573" y="2258174"/>
            <a:ext cx="4559893" cy="3647914"/>
          </a:xfrm>
          <a:prstGeom prst="rect">
            <a:avLst/>
          </a:prstGeom>
        </p:spPr>
      </p:pic>
      <p:pic>
        <p:nvPicPr>
          <p:cNvPr id="13" name="Picture 12">
            <a:extLst>
              <a:ext uri="{FF2B5EF4-FFF2-40B4-BE49-F238E27FC236}">
                <a16:creationId xmlns:a16="http://schemas.microsoft.com/office/drawing/2014/main" id="{7CB3023B-E573-5F72-16DE-87CDF89BB7A1}"/>
              </a:ext>
            </a:extLst>
          </p:cNvPr>
          <p:cNvPicPr>
            <a:picLocks noChangeAspect="1"/>
          </p:cNvPicPr>
          <p:nvPr/>
        </p:nvPicPr>
        <p:blipFill>
          <a:blip r:embed="rId4"/>
          <a:stretch>
            <a:fillRect/>
          </a:stretch>
        </p:blipFill>
        <p:spPr>
          <a:xfrm>
            <a:off x="6132281" y="2341812"/>
            <a:ext cx="5205812" cy="3580523"/>
          </a:xfrm>
          <a:prstGeom prst="rect">
            <a:avLst/>
          </a:prstGeom>
        </p:spPr>
      </p:pic>
    </p:spTree>
    <p:extLst>
      <p:ext uri="{BB962C8B-B14F-4D97-AF65-F5344CB8AC3E}">
        <p14:creationId xmlns:p14="http://schemas.microsoft.com/office/powerpoint/2010/main" val="3364513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2157DF-DB65-447E-B76B-60F39D1723EF}"/>
              </a:ext>
            </a:extLst>
          </p:cNvPr>
          <p:cNvSpPr/>
          <p:nvPr/>
        </p:nvSpPr>
        <p:spPr>
          <a:xfrm>
            <a:off x="1686324" y="863100"/>
            <a:ext cx="8393987" cy="4256052"/>
          </a:xfrm>
          <a:prstGeom prst="rect">
            <a:avLst/>
          </a:prstGeom>
          <a:solidFill>
            <a:schemeClr val="accent2">
              <a:lumMod val="20000"/>
              <a:lumOff val="80000"/>
            </a:schemeClr>
          </a:solid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b="1" dirty="0">
                <a:solidFill>
                  <a:srgbClr val="C00000"/>
                </a:solidFill>
                <a:latin typeface="Calibri" panose="020F0502020204030204" pitchFamily="34" charset="0"/>
                <a:cs typeface="Calibri" panose="020F0502020204030204" pitchFamily="34" charset="0"/>
              </a:rPr>
              <a:t>Tăng cường quảng bá về khu di tích Văn Miếu – Quốc Tử Giám trên các báo, đài, sách,... để nhiều người trên thế giới biết đến. </a:t>
            </a:r>
            <a:endParaRPr lang="en-US" sz="3200" b="1" dirty="0">
              <a:solidFill>
                <a:srgbClr val="C0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vi-VN" sz="3200" b="1" dirty="0">
                <a:solidFill>
                  <a:srgbClr val="C00000"/>
                </a:solidFill>
                <a:latin typeface="Calibri" panose="020F0502020204030204" pitchFamily="34" charset="0"/>
                <a:cs typeface="Calibri" panose="020F0502020204030204" pitchFamily="34" charset="0"/>
              </a:rPr>
              <a:t>Tổ chức các cuộc thi giới thiệu về khu di tích Văn Miếu – Quốc Tử Giám trên các trang mạng xã hội để tuyên truyền việc giữ gìn và phát huy giá trị của khu di tích đến với các bạn trẻ niều hơn,...</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252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734D92-64EC-4646-A46F-A2B22CF6DDC8}"/>
              </a:ext>
            </a:extLst>
          </p:cNvPr>
          <p:cNvGrpSpPr/>
          <p:nvPr/>
        </p:nvGrpSpPr>
        <p:grpSpPr>
          <a:xfrm>
            <a:off x="195210" y="236340"/>
            <a:ext cx="11866651" cy="6621659"/>
            <a:chOff x="2329990" y="215793"/>
            <a:chExt cx="7532018" cy="6288702"/>
          </a:xfrm>
        </p:grpSpPr>
        <p:sp>
          <p:nvSpPr>
            <p:cNvPr id="4" name="Rectangle: Rounded Corners 3">
              <a:extLst>
                <a:ext uri="{FF2B5EF4-FFF2-40B4-BE49-F238E27FC236}">
                  <a16:creationId xmlns:a16="http://schemas.microsoft.com/office/drawing/2014/main" id="{E30ADB59-EFC6-44BC-B192-AA3DED313D3C}"/>
                </a:ext>
              </a:extLst>
            </p:cNvPr>
            <p:cNvSpPr/>
            <p:nvPr/>
          </p:nvSpPr>
          <p:spPr>
            <a:xfrm>
              <a:off x="2329991" y="215793"/>
              <a:ext cx="7532017" cy="6288702"/>
            </a:xfrm>
            <a:custGeom>
              <a:avLst/>
              <a:gdLst>
                <a:gd name="connsiteX0" fmla="*/ 0 w 7532017"/>
                <a:gd name="connsiteY0" fmla="*/ 1048138 h 6288702"/>
                <a:gd name="connsiteX1" fmla="*/ 1048138 w 7532017"/>
                <a:gd name="connsiteY1" fmla="*/ 0 h 6288702"/>
                <a:gd name="connsiteX2" fmla="*/ 6483879 w 7532017"/>
                <a:gd name="connsiteY2" fmla="*/ 0 h 6288702"/>
                <a:gd name="connsiteX3" fmla="*/ 7532017 w 7532017"/>
                <a:gd name="connsiteY3" fmla="*/ 1048138 h 6288702"/>
                <a:gd name="connsiteX4" fmla="*/ 7532017 w 7532017"/>
                <a:gd name="connsiteY4" fmla="*/ 5240564 h 6288702"/>
                <a:gd name="connsiteX5" fmla="*/ 6483879 w 7532017"/>
                <a:gd name="connsiteY5" fmla="*/ 6288702 h 6288702"/>
                <a:gd name="connsiteX6" fmla="*/ 1048138 w 7532017"/>
                <a:gd name="connsiteY6" fmla="*/ 6288702 h 6288702"/>
                <a:gd name="connsiteX7" fmla="*/ 0 w 7532017"/>
                <a:gd name="connsiteY7" fmla="*/ 5240564 h 6288702"/>
                <a:gd name="connsiteX8" fmla="*/ 0 w 7532017"/>
                <a:gd name="connsiteY8" fmla="*/ 1048138 h 62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2017" h="6288702" fill="none" extrusionOk="0">
                  <a:moveTo>
                    <a:pt x="0" y="1048138"/>
                  </a:moveTo>
                  <a:cubicBezTo>
                    <a:pt x="2458" y="535800"/>
                    <a:pt x="527131" y="97114"/>
                    <a:pt x="1048138" y="0"/>
                  </a:cubicBezTo>
                  <a:cubicBezTo>
                    <a:pt x="2750563" y="72427"/>
                    <a:pt x="5400192" y="61419"/>
                    <a:pt x="6483879" y="0"/>
                  </a:cubicBezTo>
                  <a:cubicBezTo>
                    <a:pt x="7046253" y="-113560"/>
                    <a:pt x="7450408" y="444582"/>
                    <a:pt x="7532017" y="1048138"/>
                  </a:cubicBezTo>
                  <a:cubicBezTo>
                    <a:pt x="7632893" y="2351284"/>
                    <a:pt x="7424704" y="3191632"/>
                    <a:pt x="7532017" y="5240564"/>
                  </a:cubicBezTo>
                  <a:cubicBezTo>
                    <a:pt x="7543447" y="5761425"/>
                    <a:pt x="7045767" y="6269664"/>
                    <a:pt x="6483879" y="6288702"/>
                  </a:cubicBezTo>
                  <a:cubicBezTo>
                    <a:pt x="5699630" y="6318529"/>
                    <a:pt x="3526703" y="6209396"/>
                    <a:pt x="1048138" y="6288702"/>
                  </a:cubicBezTo>
                  <a:cubicBezTo>
                    <a:pt x="557462" y="6278732"/>
                    <a:pt x="-14165" y="5822236"/>
                    <a:pt x="0" y="5240564"/>
                  </a:cubicBezTo>
                  <a:cubicBezTo>
                    <a:pt x="50037" y="4479211"/>
                    <a:pt x="770" y="1506861"/>
                    <a:pt x="0" y="1048138"/>
                  </a:cubicBezTo>
                  <a:close/>
                </a:path>
                <a:path w="7532017" h="6288702" stroke="0" extrusionOk="0">
                  <a:moveTo>
                    <a:pt x="0" y="1048138"/>
                  </a:moveTo>
                  <a:cubicBezTo>
                    <a:pt x="44722" y="481457"/>
                    <a:pt x="492325" y="48040"/>
                    <a:pt x="1048138" y="0"/>
                  </a:cubicBezTo>
                  <a:cubicBezTo>
                    <a:pt x="2534669" y="123000"/>
                    <a:pt x="4594044" y="-96860"/>
                    <a:pt x="6483879" y="0"/>
                  </a:cubicBezTo>
                  <a:cubicBezTo>
                    <a:pt x="7026000" y="-28009"/>
                    <a:pt x="7535750" y="461742"/>
                    <a:pt x="7532017" y="1048138"/>
                  </a:cubicBezTo>
                  <a:cubicBezTo>
                    <a:pt x="7535190" y="1639759"/>
                    <a:pt x="7626284" y="4543812"/>
                    <a:pt x="7532017" y="5240564"/>
                  </a:cubicBezTo>
                  <a:cubicBezTo>
                    <a:pt x="7501033" y="5830660"/>
                    <a:pt x="6964277" y="6272586"/>
                    <a:pt x="6483879" y="6288702"/>
                  </a:cubicBezTo>
                  <a:cubicBezTo>
                    <a:pt x="5621026" y="6127995"/>
                    <a:pt x="1852709" y="6328369"/>
                    <a:pt x="1048138" y="6288702"/>
                  </a:cubicBezTo>
                  <a:cubicBezTo>
                    <a:pt x="458481" y="6286524"/>
                    <a:pt x="-51046" y="5796310"/>
                    <a:pt x="0" y="5240564"/>
                  </a:cubicBezTo>
                  <a:cubicBezTo>
                    <a:pt x="32216" y="3702603"/>
                    <a:pt x="57206" y="1689067"/>
                    <a:pt x="0" y="1048138"/>
                  </a:cubicBezTo>
                  <a:close/>
                </a:path>
              </a:pathLst>
            </a:custGeom>
            <a:solidFill>
              <a:schemeClr val="bg1"/>
            </a:solidFill>
            <a:ln w="28575">
              <a:solidFill>
                <a:schemeClr val="accent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082CBBB7-F320-4468-BFAB-63E8E50E2706}"/>
                </a:ext>
              </a:extLst>
            </p:cNvPr>
            <p:cNvSpPr txBox="1"/>
            <p:nvPr/>
          </p:nvSpPr>
          <p:spPr>
            <a:xfrm>
              <a:off x="2329990" y="516430"/>
              <a:ext cx="75320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graphicFrame>
        <p:nvGraphicFramePr>
          <p:cNvPr id="7" name="Table 6">
            <a:extLst>
              <a:ext uri="{FF2B5EF4-FFF2-40B4-BE49-F238E27FC236}">
                <a16:creationId xmlns:a16="http://schemas.microsoft.com/office/drawing/2014/main" id="{AA92A881-50B5-25C2-623F-937DA2947E06}"/>
              </a:ext>
            </a:extLst>
          </p:cNvPr>
          <p:cNvGraphicFramePr>
            <a:graphicFrameLocks noGrp="1"/>
          </p:cNvGraphicFramePr>
          <p:nvPr>
            <p:extLst>
              <p:ext uri="{D42A27DB-BD31-4B8C-83A1-F6EECF244321}">
                <p14:modId xmlns:p14="http://schemas.microsoft.com/office/powerpoint/2010/main" val="2603333798"/>
              </p:ext>
            </p:extLst>
          </p:nvPr>
        </p:nvGraphicFramePr>
        <p:xfrm>
          <a:off x="563366" y="1550971"/>
          <a:ext cx="11065268" cy="4818580"/>
        </p:xfrm>
        <a:graphic>
          <a:graphicData uri="http://schemas.openxmlformats.org/drawingml/2006/table">
            <a:tbl>
              <a:tblPr firstRow="1" firstCol="1" bandRow="1">
                <a:tableStyleId>{5C22544A-7EE6-4342-B048-85BDC9FD1C3A}</a:tableStyleId>
              </a:tblPr>
              <a:tblGrid>
                <a:gridCol w="5532634">
                  <a:extLst>
                    <a:ext uri="{9D8B030D-6E8A-4147-A177-3AD203B41FA5}">
                      <a16:colId xmlns:a16="http://schemas.microsoft.com/office/drawing/2014/main" val="161953462"/>
                    </a:ext>
                  </a:extLst>
                </a:gridCol>
                <a:gridCol w="5532634">
                  <a:extLst>
                    <a:ext uri="{9D8B030D-6E8A-4147-A177-3AD203B41FA5}">
                      <a16:colId xmlns:a16="http://schemas.microsoft.com/office/drawing/2014/main" val="4169275478"/>
                    </a:ext>
                  </a:extLst>
                </a:gridCol>
              </a:tblGrid>
              <a:tr h="877413">
                <a:tc>
                  <a:txBody>
                    <a:bodyPr/>
                    <a:lstStyle/>
                    <a:p>
                      <a:pPr marL="0" marR="0" algn="ctr">
                        <a:lnSpc>
                          <a:spcPct val="120000"/>
                        </a:lnSpc>
                        <a:spcBef>
                          <a:spcPts val="0"/>
                        </a:spcBef>
                        <a:spcAft>
                          <a:spcPts val="0"/>
                        </a:spcAft>
                      </a:pPr>
                      <a:r>
                        <a:rPr lang="nl-NL" sz="4000" dirty="0">
                          <a:solidFill>
                            <a:srgbClr val="002060"/>
                          </a:solidFill>
                          <a:effectLst/>
                          <a:latin typeface="Calibri" panose="020F0502020204030204" pitchFamily="34" charset="0"/>
                          <a:cs typeface="Calibri" panose="020F0502020204030204" pitchFamily="34" charset="0"/>
                        </a:rPr>
                        <a:t>Nên làm</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nl-NL" sz="4000" dirty="0">
                          <a:solidFill>
                            <a:srgbClr val="002060"/>
                          </a:solidFill>
                          <a:effectLst/>
                          <a:latin typeface="Calibri" panose="020F0502020204030204" pitchFamily="34" charset="0"/>
                          <a:cs typeface="Calibri" panose="020F0502020204030204" pitchFamily="34" charset="0"/>
                        </a:rPr>
                        <a:t>Không nên làm</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82013302"/>
                  </a:ext>
                </a:extLst>
              </a:tr>
              <a:tr h="877413">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6376647"/>
                  </a:ext>
                </a:extLst>
              </a:tr>
              <a:tr h="877413">
                <a:tc>
                  <a:txBody>
                    <a:bodyPr/>
                    <a:lstStyle/>
                    <a:p>
                      <a:pPr marL="0" marR="0" algn="just">
                        <a:lnSpc>
                          <a:spcPct val="120000"/>
                        </a:lnSpc>
                        <a:spcBef>
                          <a:spcPts val="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463845"/>
                  </a:ext>
                </a:extLst>
              </a:tr>
              <a:tr h="877413">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5988603"/>
                  </a:ext>
                </a:extLst>
              </a:tr>
              <a:tr h="1308928">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9934874"/>
                  </a:ext>
                </a:extLst>
              </a:tr>
            </a:tbl>
          </a:graphicData>
        </a:graphic>
      </p:graphicFrame>
      <p:sp>
        <p:nvSpPr>
          <p:cNvPr id="8" name="TextBox 7">
            <a:extLst>
              <a:ext uri="{FF2B5EF4-FFF2-40B4-BE49-F238E27FC236}">
                <a16:creationId xmlns:a16="http://schemas.microsoft.com/office/drawing/2014/main" id="{D2DC81F2-6EAC-952E-63E7-16C36F5C43F6}"/>
              </a:ext>
            </a:extLst>
          </p:cNvPr>
          <p:cNvSpPr txBox="1"/>
          <p:nvPr/>
        </p:nvSpPr>
        <p:spPr>
          <a:xfrm>
            <a:off x="811657" y="2753474"/>
            <a:ext cx="5198723" cy="584775"/>
          </a:xfrm>
          <a:prstGeom prst="rect">
            <a:avLst/>
          </a:prstGeom>
          <a:noFill/>
        </p:spPr>
        <p:txBody>
          <a:bodyPr wrap="square" rtlCol="0">
            <a:spAutoFit/>
          </a:bodyPr>
          <a:lstStyle/>
          <a:p>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Quảng</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bá</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ảnh</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khu</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di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tích</a:t>
            </a:r>
            <a:endParaRPr lang="en-US" sz="3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9F98F63-7873-C2F7-9D6D-AE74AC12F390}"/>
              </a:ext>
            </a:extLst>
          </p:cNvPr>
          <p:cNvSpPr txBox="1"/>
          <p:nvPr/>
        </p:nvSpPr>
        <p:spPr>
          <a:xfrm>
            <a:off x="801382" y="3657600"/>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Giữ gìn vệ sinh khi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8789BEF-2260-B1DD-6868-62985936448F}"/>
              </a:ext>
            </a:extLst>
          </p:cNvPr>
          <p:cNvSpPr txBox="1"/>
          <p:nvPr/>
        </p:nvSpPr>
        <p:spPr>
          <a:xfrm>
            <a:off x="791108" y="4541177"/>
            <a:ext cx="5476128"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Tổ chức nhiều cuộc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2D807E1-356A-943A-AA0D-ED41C0316994}"/>
              </a:ext>
            </a:extLst>
          </p:cNvPr>
          <p:cNvSpPr txBox="1"/>
          <p:nvPr/>
        </p:nvSpPr>
        <p:spPr>
          <a:xfrm>
            <a:off x="760285" y="5373383"/>
            <a:ext cx="5476128" cy="1077218"/>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Tuyên truyền giữ gìn bảo vệ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81DDB7E-99F5-02CB-A4CB-8E5A7A1697AA}"/>
              </a:ext>
            </a:extLst>
          </p:cNvPr>
          <p:cNvSpPr txBox="1"/>
          <p:nvPr/>
        </p:nvSpPr>
        <p:spPr>
          <a:xfrm>
            <a:off x="6267235" y="2671281"/>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Làm xấu hình ảnh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B4037D5-5C01-2742-82F3-728C97C55202}"/>
              </a:ext>
            </a:extLst>
          </p:cNvPr>
          <p:cNvSpPr txBox="1"/>
          <p:nvPr/>
        </p:nvSpPr>
        <p:spPr>
          <a:xfrm>
            <a:off x="6267235" y="3667874"/>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Xả rác bừa bãi khi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6F1E96C-5299-37ED-AD84-6E203D654C11}"/>
              </a:ext>
            </a:extLst>
          </p:cNvPr>
          <p:cNvSpPr txBox="1"/>
          <p:nvPr/>
        </p:nvSpPr>
        <p:spPr>
          <a:xfrm>
            <a:off x="6236413" y="4592548"/>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Giẫm đạp lên cỏ tại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4901776-CE4E-C903-BAAB-1671846D2046}"/>
              </a:ext>
            </a:extLst>
          </p:cNvPr>
          <p:cNvSpPr txBox="1"/>
          <p:nvPr/>
        </p:nvSpPr>
        <p:spPr>
          <a:xfrm>
            <a:off x="6287784" y="5455577"/>
            <a:ext cx="5445304" cy="584775"/>
          </a:xfrm>
          <a:prstGeom prst="rect">
            <a:avLst/>
          </a:prstGeom>
          <a:noFill/>
        </p:spPr>
        <p:txBody>
          <a:bodyPr wrap="square" rtlCol="0">
            <a:spAutoFit/>
          </a:bodyPr>
          <a:lstStyle/>
          <a:p>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Vẽ bậy lên tường tại khu di tích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55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341</Words>
  <Application>Microsoft Office PowerPoint</Application>
  <PresentationFormat>Widescreen</PresentationFormat>
  <Paragraphs>52</Paragraphs>
  <Slides>10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等线</vt:lpstr>
      <vt:lpstr>等线 Light</vt:lpstr>
      <vt:lpstr>.VnBlack</vt:lpstr>
      <vt:lpstr>Arial</vt:lpstr>
      <vt:lpstr>Calibri</vt:lpstr>
      <vt:lpstr>Cambria</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linh</cp:lastModifiedBy>
  <cp:revision>26</cp:revision>
  <dcterms:created xsi:type="dcterms:W3CDTF">2023-09-27T11:21:18Z</dcterms:created>
  <dcterms:modified xsi:type="dcterms:W3CDTF">2024-12-25T03:28:22Z</dcterms:modified>
</cp:coreProperties>
</file>